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74" r:id="rId3"/>
    <p:sldId id="257" r:id="rId4"/>
    <p:sldId id="258" r:id="rId5"/>
    <p:sldId id="259" r:id="rId6"/>
    <p:sldId id="260" r:id="rId7"/>
    <p:sldId id="261" r:id="rId8"/>
    <p:sldId id="275" r:id="rId9"/>
    <p:sldId id="276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62" r:id="rId18"/>
    <p:sldId id="263" r:id="rId19"/>
    <p:sldId id="264" r:id="rId20"/>
    <p:sldId id="27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429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79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72B-CE57-430D-9124-A0BCF64C3F4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D3D0-042B-4F9A-91D8-89722F4CD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3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6D3D0-042B-4F9A-91D8-89722F4CDA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2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Подвиг коллектива Саратовского авиационного завода  в годы Великой Отечественной войны</a:t>
            </a:r>
          </a:p>
        </p:txBody>
      </p:sp>
      <p:pic>
        <p:nvPicPr>
          <p:cNvPr id="2050" name="Picture 2" descr="C:\Users\PC\Downloads\7837c480_a139_4a7e_971b_67602352574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Monotype Corsiva" pitchFamily="66" charset="0"/>
                <a:ea typeface="+mj-ea"/>
                <a:cs typeface="+mj-cs"/>
              </a:rPr>
              <a:t>Подвиг коллектива Саратовского авиационного завода  в годы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146709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smtClean="0">
                <a:latin typeface="Monotype Corsiva" pitchFamily="66" charset="0"/>
              </a:rPr>
              <a:t/>
            </a:r>
            <a:br>
              <a:rPr lang="ru-RU" sz="4000" b="1" smtClean="0">
                <a:latin typeface="Monotype Corsiva" pitchFamily="66" charset="0"/>
              </a:rPr>
            </a:br>
            <a:r>
              <a:rPr lang="ru-RU" sz="4000" b="1" smtClean="0">
                <a:latin typeface="Monotype Corsiva" pitchFamily="66" charset="0"/>
              </a:rPr>
              <a:t/>
            </a:r>
            <a:br>
              <a:rPr lang="ru-RU" sz="4000" b="1" smtClean="0">
                <a:latin typeface="Monotype Corsiva" pitchFamily="66" charset="0"/>
              </a:rPr>
            </a:br>
            <a:r>
              <a:rPr lang="ru-RU" sz="4000" b="1" smtClean="0">
                <a:latin typeface="Monotype Corsiva" pitchFamily="66" charset="0"/>
              </a:rPr>
              <a:t>Генеральный конструктор А. С. Яковлев вручает летчику П. А. Покрышеву самолет, приобретенный на свои личные сбережения.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2530" name="Picture 2" descr="http://www.amyat.narod.ru/memo/levin_is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055576" cy="4475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r>
              <a:rPr lang="ru-RU" sz="4900" b="1" smtClean="0">
                <a:latin typeface="Monotype Corsiva" pitchFamily="66" charset="0"/>
              </a:rPr>
              <a:t>Колхозники сельхозартели «Сигнал революции» передают именной самолет майору В. И. Шишкину.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1506" name="Picture 2" descr="http://www.amyat.narod.ru/memo/levin_is/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599122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r>
              <a:rPr lang="ru-RU" sz="4900" b="1" smtClean="0">
                <a:latin typeface="Monotype Corsiva" pitchFamily="66" charset="0"/>
              </a:rPr>
              <a:t>Колхозник Новопокровского района Ф. П. Головатый вручает гвардии майору Б. Н. Еремину второй именной самолет.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6626" name="Picture 2" descr="http://www.amyat.narod.ru/memo/levin_is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7000924" cy="4102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Самолет, подаренный Ф. Головатовым установлен в музее Парка Победы</a:t>
            </a:r>
          </a:p>
        </p:txBody>
      </p:sp>
      <p:pic>
        <p:nvPicPr>
          <p:cNvPr id="34818" name="Picture 2" descr="http://img-fotki.yandex.ru/get/5630/33323314.5f/0_b4a50_4bb2d2b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96670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r>
              <a:rPr lang="ru-RU" sz="4900" b="1" smtClean="0">
                <a:latin typeface="Monotype Corsiva" pitchFamily="66" charset="0"/>
              </a:rPr>
              <a:t>Три боевых самолета подарила фронту саратовская колхозница А. С. Селиванова.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4578" name="Picture 2" descr="http://www.amyat.narod.ru/memo/levin_is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076310" cy="450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Заготовительно-штамповочный цех после налета вражеской авиации.</a:t>
            </a:r>
            <a:br>
              <a:rPr lang="ru-RU" b="1" smtClean="0">
                <a:latin typeface="Monotype Corsiva" pitchFamily="66" charset="0"/>
              </a:rPr>
            </a:br>
            <a:endParaRPr lang="ru-RU" b="1">
              <a:latin typeface="Monotype Corsiva" pitchFamily="66" charset="0"/>
            </a:endParaRPr>
          </a:p>
        </p:txBody>
      </p:sp>
      <p:pic>
        <p:nvPicPr>
          <p:cNvPr id="28674" name="Picture 2" descr="http://www.amyat.narod.ru/memo/levin_is/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28838"/>
            <a:ext cx="7143800" cy="5052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Так выглядел после бомбардировки ремонтно-механический цех.</a:t>
            </a:r>
            <a:br>
              <a:rPr lang="ru-RU" b="1" smtClean="0">
                <a:latin typeface="Monotype Corsiva" pitchFamily="66" charset="0"/>
              </a:rPr>
            </a:br>
            <a:endParaRPr lang="ru-RU" b="1">
              <a:latin typeface="Monotype Corsiva" pitchFamily="66" charset="0"/>
            </a:endParaRPr>
          </a:p>
        </p:txBody>
      </p:sp>
      <p:pic>
        <p:nvPicPr>
          <p:cNvPr id="27650" name="Picture 2" descr="http://www.amyat.narod.ru/memo/levin_is/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572296" cy="4814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r>
              <a:rPr lang="ru-RU" sz="4900" b="1" smtClean="0">
                <a:latin typeface="Monotype Corsiva" pitchFamily="66" charset="0"/>
              </a:rPr>
              <a:t>На сборке новый истребитель Як-3 (январь 1944 г.).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8434" name="Picture 2" descr="http://www.amyat.narod.ru/memo/levin_is/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000924" cy="49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Як-3 готов к испытательному полету.</a:t>
            </a:r>
            <a:br>
              <a:rPr lang="ru-RU" b="1" smtClean="0">
                <a:latin typeface="Monotype Corsiva" pitchFamily="66" charset="0"/>
              </a:rPr>
            </a:br>
            <a:endParaRPr lang="ru-RU" b="1">
              <a:latin typeface="Monotype Corsiva" pitchFamily="66" charset="0"/>
            </a:endParaRPr>
          </a:p>
        </p:txBody>
      </p:sp>
      <p:pic>
        <p:nvPicPr>
          <p:cNvPr id="17410" name="Picture 2" descr="http://www.amyat.narod.ru/memo/levin_i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146588" cy="499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mtClean="0">
                <a:latin typeface="Monotype Corsiva" pitchFamily="66" charset="0"/>
              </a:rPr>
              <a:t>Як-3 перед отправкой на фронт.</a:t>
            </a:r>
            <a:br>
              <a:rPr lang="ru-RU" b="1" smtClean="0">
                <a:latin typeface="Monotype Corsiva" pitchFamily="66" charset="0"/>
              </a:rPr>
            </a:br>
            <a:endParaRPr lang="ru-RU" b="1">
              <a:latin typeface="Monotype Corsiva" pitchFamily="66" charset="0"/>
            </a:endParaRPr>
          </a:p>
        </p:txBody>
      </p:sp>
      <p:pic>
        <p:nvPicPr>
          <p:cNvPr id="23554" name="Picture 2" descr="http://www.amyat.narod.ru/memo/levin_is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8813621" cy="380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годы Великой отечественной войны Саратовский авиационный завод поставлял  фронту истребители ЯК-1 и ЯК -3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7" name="Picture 3" descr="G:\конкурс победа\1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3383"/>
            <a:ext cx="4812411" cy="2614617"/>
          </a:xfrm>
          <a:prstGeom prst="rect">
            <a:avLst/>
          </a:prstGeom>
          <a:noFill/>
        </p:spPr>
      </p:pic>
      <p:pic>
        <p:nvPicPr>
          <p:cNvPr id="1028" name="Picture 4" descr="G:\конкурс победа\yakovlev-aleksandr-sergeevic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86190"/>
            <a:ext cx="4388625" cy="2762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Театр — фронту. Артисты театра им. К. Маркса передают построенный на их личные средства самолет Як-3 летчикам-фронтовикам.</a:t>
            </a:r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endParaRPr lang="ru-RU" sz="4900" b="1">
              <a:latin typeface="Monotype Corsiva" pitchFamily="66" charset="0"/>
            </a:endParaRPr>
          </a:p>
        </p:txBody>
      </p:sp>
      <p:pic>
        <p:nvPicPr>
          <p:cNvPr id="25602" name="Picture 2" descr="http://www.amyat.narod.ru/memo/levin_is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62193"/>
            <a:ext cx="7591086" cy="4495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smtClean="0">
                <a:latin typeface="Monotype Corsiva" pitchFamily="66" charset="0"/>
              </a:rPr>
              <a:t>Монумент самолета Як-3 </a:t>
            </a:r>
            <a:endParaRPr lang="ru-RU" sz="6000" b="1">
              <a:latin typeface="Monotype Corsiva" pitchFamily="66" charset="0"/>
            </a:endParaRPr>
          </a:p>
        </p:txBody>
      </p:sp>
      <p:pic>
        <p:nvPicPr>
          <p:cNvPr id="30722" name="Picture 2" descr="http://www.amyat.narod.ru/memo/levin_is/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5172075" cy="4667251"/>
          </a:xfrm>
          <a:prstGeom prst="rect">
            <a:avLst/>
          </a:prstGeom>
          <a:noFill/>
        </p:spPr>
      </p:pic>
      <p:pic>
        <p:nvPicPr>
          <p:cNvPr id="2049" name="Picture 1" descr="G:\конкурс победа\EKaQsWTf-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664843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lvl="0"/>
            <a:r>
              <a:rPr lang="ru-RU" b="1" smtClean="0">
                <a:latin typeface="Monotype Corsiva" pitchFamily="66" charset="0"/>
              </a:rPr>
              <a:t>Первенец Саратовского авиационного завода истребитель Як-1.</a:t>
            </a:r>
            <a:br>
              <a:rPr lang="ru-RU" b="1" smtClean="0">
                <a:latin typeface="Monotype Corsiva" pitchFamily="66" charset="0"/>
              </a:rPr>
            </a:br>
            <a:endParaRPr lang="ru-RU" b="1">
              <a:latin typeface="Monotype Corsiva" pitchFamily="66" charset="0"/>
            </a:endParaRPr>
          </a:p>
        </p:txBody>
      </p:sp>
      <p:pic>
        <p:nvPicPr>
          <p:cNvPr id="1026" name="Picture 2" descr="http://www.amyat.narod.ru/memo/levin_is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857364"/>
            <a:ext cx="7977175" cy="4438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smtClean="0">
                <a:latin typeface="Monotype Corsiva" pitchFamily="66" charset="0"/>
              </a:rPr>
              <a:t>Истребители на конвейере в сборочном цехе.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16386" name="Picture 2" descr="http://www.amyat.narod.ru/memo/levin_is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600" y="1571612"/>
            <a:ext cx="8447088" cy="4879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smtClean="0">
                <a:latin typeface="Monotype Corsiva" pitchFamily="66" charset="0"/>
              </a:rPr>
              <a:t>Сборка каркасов фюзеляжей Як-1.</a:t>
            </a:r>
            <a:endParaRPr lang="ru-RU" b="1">
              <a:latin typeface="Monotype Corsiva" pitchFamily="66" charset="0"/>
            </a:endParaRPr>
          </a:p>
        </p:txBody>
      </p:sp>
      <p:pic>
        <p:nvPicPr>
          <p:cNvPr id="15362" name="Picture 2" descr="http://www.amyat.narod.ru/memo/levin_is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215238" cy="5098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b="1" smtClean="0">
                <a:latin typeface="Monotype Corsiva" pitchFamily="66" charset="0"/>
              </a:rPr>
              <a:t/>
            </a:r>
            <a:br>
              <a:rPr lang="ru-RU" sz="4900" b="1" smtClean="0">
                <a:latin typeface="Monotype Corsiva" pitchFamily="66" charset="0"/>
              </a:rPr>
            </a:br>
            <a:r>
              <a:rPr lang="ru-RU" sz="4900" b="1" smtClean="0">
                <a:latin typeface="Monotype Corsiva" pitchFamily="66" charset="0"/>
              </a:rPr>
              <a:t>Установлен двигатель — сердце самолета.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0482" name="Picture 2" descr="http://www.amyat.narod.ru/memo/levin_is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000924" cy="505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smtClean="0">
                <a:latin typeface="Monotype Corsiva" pitchFamily="66" charset="0"/>
              </a:rPr>
              <a:t>Поточная линия в крыльевом цехе.</a:t>
            </a:r>
            <a:br>
              <a:rPr lang="ru-RU" b="1" smtClean="0">
                <a:latin typeface="Monotype Corsiva" pitchFamily="66" charset="0"/>
              </a:rPr>
            </a:br>
            <a:endParaRPr lang="ru-RU" b="1">
              <a:latin typeface="Monotype Corsiva" pitchFamily="66" charset="0"/>
            </a:endParaRPr>
          </a:p>
        </p:txBody>
      </p:sp>
      <p:pic>
        <p:nvPicPr>
          <p:cNvPr id="19458" name="Picture 2" descr="http://www.amyat.narod.ru/memo/levin_is/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705664" cy="5529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mtClean="0">
                <a:latin typeface="Monotype Corsiva" pitchFamily="66" charset="0"/>
              </a:rPr>
              <a:t>Марина Раскова и женская эскадрилья</a:t>
            </a:r>
          </a:p>
        </p:txBody>
      </p:sp>
      <p:pic>
        <p:nvPicPr>
          <p:cNvPr id="1026" name="Picture 2" descr="http://s6.uploads.ru/t/n8EF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5934106" cy="3714752"/>
          </a:xfrm>
          <a:prstGeom prst="rect">
            <a:avLst/>
          </a:prstGeom>
          <a:noFill/>
        </p:spPr>
      </p:pic>
      <p:pic>
        <p:nvPicPr>
          <p:cNvPr id="1028" name="Picture 4" descr="http://mognovse.ru/mogno/701/700619/700619_html_m3d26a4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357431"/>
            <a:ext cx="291610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mtClean="0">
                <a:latin typeface="Monotype Corsiva" pitchFamily="66" charset="0"/>
              </a:rPr>
              <a:t/>
            </a:r>
            <a:br>
              <a:rPr lang="ru-RU" b="1" smtClean="0"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Дети и подростки встают к станкам</a:t>
            </a:r>
          </a:p>
        </p:txBody>
      </p:sp>
      <p:pic>
        <p:nvPicPr>
          <p:cNvPr id="33793" name="Picture 1" descr="G:\конкурс победа\image14354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5048253" cy="3786190"/>
          </a:xfrm>
          <a:prstGeom prst="rect">
            <a:avLst/>
          </a:prstGeom>
          <a:noFill/>
        </p:spPr>
      </p:pic>
      <p:pic>
        <p:nvPicPr>
          <p:cNvPr id="33794" name="Picture 2" descr="G:\конкурс побед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857628"/>
            <a:ext cx="38791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76</Words>
  <Application>Microsoft Office PowerPoint</Application>
  <PresentationFormat>Экран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Подвиг коллектива Саратовского авиационного завода  в годы Великой Отечественной войны</vt:lpstr>
      <vt:lpstr>В годы Великой отечественной войны Саратовский авиационный завод поставлял  фронту истребители ЯК-1 и ЯК -3</vt:lpstr>
      <vt:lpstr>Первенец Саратовского авиационного завода истребитель Як-1. </vt:lpstr>
      <vt:lpstr>Истребители на конвейере в сборочном цехе. </vt:lpstr>
      <vt:lpstr>Сборка каркасов фюзеляжей Як-1.</vt:lpstr>
      <vt:lpstr> Установлен двигатель — сердце самолета. </vt:lpstr>
      <vt:lpstr>Поточная линия в крыльевом цехе. </vt:lpstr>
      <vt:lpstr>Марина Раскова и женская эскадрилья</vt:lpstr>
      <vt:lpstr> Дети и подростки встают к станкам</vt:lpstr>
      <vt:lpstr>  Генеральный конструктор А. С. Яковлев вручает летчику П. А. Покрышеву самолет, приобретенный на свои личные сбережения. </vt:lpstr>
      <vt:lpstr>  Колхозники сельхозартели «Сигнал революции» передают именной самолет майору В. И. Шишкину. </vt:lpstr>
      <vt:lpstr>  Колхозник Новопокровского района Ф. П. Головатый вручает гвардии майору Б. Н. Еремину второй именной самолет. </vt:lpstr>
      <vt:lpstr> Самолет, подаренный Ф. Головатовым установлен в музее Парка Победы</vt:lpstr>
      <vt:lpstr>  Три боевых самолета подарила фронту саратовская колхозница А. С. Селиванова. </vt:lpstr>
      <vt:lpstr> Заготовительно-штамповочный цех после налета вражеской авиации. </vt:lpstr>
      <vt:lpstr> Так выглядел после бомбардировки ремонтно-механический цех. </vt:lpstr>
      <vt:lpstr> На сборке новый истребитель Як-3 (январь 1944 г.). </vt:lpstr>
      <vt:lpstr> Як-3 готов к испытательному полету. </vt:lpstr>
      <vt:lpstr>Як-3 перед отправкой на фронт. </vt:lpstr>
      <vt:lpstr>  Театр — фронту. Артисты театра им. К. Маркса передают построенный на их личные средства самолет Як-3 летчикам-фронтовикам. </vt:lpstr>
      <vt:lpstr>Монумент самолета Як-3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PC</cp:lastModifiedBy>
  <cp:revision>17</cp:revision>
  <dcterms:created xsi:type="dcterms:W3CDTF">2015-03-31T05:53:22Z</dcterms:created>
  <dcterms:modified xsi:type="dcterms:W3CDTF">2020-04-21T10:14:28Z</dcterms:modified>
</cp:coreProperties>
</file>