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61" r:id="rId5"/>
    <p:sldId id="260" r:id="rId6"/>
    <p:sldId id="262" r:id="rId7"/>
    <p:sldId id="264" r:id="rId8"/>
    <p:sldId id="266" r:id="rId9"/>
    <p:sldId id="265" r:id="rId10"/>
    <p:sldId id="288" r:id="rId11"/>
    <p:sldId id="267" r:id="rId12"/>
    <p:sldId id="268" r:id="rId13"/>
    <p:sldId id="270" r:id="rId14"/>
    <p:sldId id="271" r:id="rId15"/>
    <p:sldId id="289" r:id="rId16"/>
    <p:sldId id="272" r:id="rId17"/>
    <p:sldId id="274" r:id="rId18"/>
    <p:sldId id="275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62626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3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835954-279B-466E-A6D1-180307E55B41}" type="doc">
      <dgm:prSet loTypeId="urn:microsoft.com/office/officeart/2005/8/layout/pyramid3" loCatId="pyramid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4CA658-E184-4F51-A2C3-7C80412EF15E}">
      <dgm:prSet custT="1"/>
      <dgm:spPr>
        <a:solidFill>
          <a:srgbClr val="626262"/>
        </a:solidFill>
      </dgm:spPr>
      <dgm:t>
        <a:bodyPr/>
        <a:lstStyle/>
        <a:p>
          <a:pPr rtl="0"/>
          <a:r>
            <a:rPr lang="ru-RU" sz="3200" b="1" i="1" dirty="0" smtClean="0">
              <a:solidFill>
                <a:schemeClr val="bg1"/>
              </a:solidFill>
            </a:rPr>
            <a:t>Спортивные секции: </a:t>
          </a:r>
          <a:endParaRPr lang="ru-RU" sz="3200" i="1" dirty="0">
            <a:solidFill>
              <a:schemeClr val="bg1"/>
            </a:solidFill>
          </a:endParaRPr>
        </a:p>
      </dgm:t>
    </dgm:pt>
    <dgm:pt modelId="{70E9A245-CB17-4403-BFD8-9829E978B3D6}" type="parTrans" cxnId="{05CB624E-3D68-45A4-A373-9E43502F8C06}">
      <dgm:prSet/>
      <dgm:spPr/>
      <dgm:t>
        <a:bodyPr/>
        <a:lstStyle/>
        <a:p>
          <a:endParaRPr lang="ru-RU"/>
        </a:p>
      </dgm:t>
    </dgm:pt>
    <dgm:pt modelId="{77A125BD-47BB-42B0-B064-BA204DCCC018}" type="sibTrans" cxnId="{05CB624E-3D68-45A4-A373-9E43502F8C06}">
      <dgm:prSet/>
      <dgm:spPr/>
      <dgm:t>
        <a:bodyPr/>
        <a:lstStyle/>
        <a:p>
          <a:endParaRPr lang="ru-RU"/>
        </a:p>
      </dgm:t>
    </dgm:pt>
    <dgm:pt modelId="{B6FBAAF6-AD95-4AE1-B5E7-B1BF3ACD17B3}">
      <dgm:prSet/>
      <dgm:spPr>
        <a:solidFill>
          <a:srgbClr val="626262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Шейпинг </a:t>
          </a:r>
          <a:endParaRPr lang="ru-RU" b="1" dirty="0">
            <a:solidFill>
              <a:schemeClr val="bg1"/>
            </a:solidFill>
          </a:endParaRPr>
        </a:p>
      </dgm:t>
    </dgm:pt>
    <dgm:pt modelId="{5670125E-E895-4044-BFEE-6E1EE5237954}" type="parTrans" cxnId="{5EDF736E-2641-4C64-B77D-2226CF741B95}">
      <dgm:prSet/>
      <dgm:spPr/>
      <dgm:t>
        <a:bodyPr/>
        <a:lstStyle/>
        <a:p>
          <a:endParaRPr lang="ru-RU"/>
        </a:p>
      </dgm:t>
    </dgm:pt>
    <dgm:pt modelId="{106D0720-11BD-450A-AAFE-B28C4F4D31EF}" type="sibTrans" cxnId="{5EDF736E-2641-4C64-B77D-2226CF741B95}">
      <dgm:prSet/>
      <dgm:spPr/>
      <dgm:t>
        <a:bodyPr/>
        <a:lstStyle/>
        <a:p>
          <a:endParaRPr lang="ru-RU"/>
        </a:p>
      </dgm:t>
    </dgm:pt>
    <dgm:pt modelId="{C7A852BC-42CF-46C6-BBA8-805CE8D13FDF}">
      <dgm:prSet/>
      <dgm:spPr>
        <a:solidFill>
          <a:srgbClr val="626262"/>
        </a:solidFill>
      </dgm:spPr>
      <dgm:t>
        <a:bodyPr/>
        <a:lstStyle/>
        <a:p>
          <a:pPr rtl="0"/>
          <a:endParaRPr lang="ru-RU" dirty="0"/>
        </a:p>
      </dgm:t>
    </dgm:pt>
    <dgm:pt modelId="{D9245275-5216-4144-A6F0-A5D0217B8AAC}" type="parTrans" cxnId="{87E97D2C-5A00-43FC-83C0-008959D46E7D}">
      <dgm:prSet/>
      <dgm:spPr/>
      <dgm:t>
        <a:bodyPr/>
        <a:lstStyle/>
        <a:p>
          <a:endParaRPr lang="ru-RU"/>
        </a:p>
      </dgm:t>
    </dgm:pt>
    <dgm:pt modelId="{598AB281-2C66-4860-ADE7-5BE5DD1D24D2}" type="sibTrans" cxnId="{87E97D2C-5A00-43FC-83C0-008959D46E7D}">
      <dgm:prSet/>
      <dgm:spPr/>
      <dgm:t>
        <a:bodyPr/>
        <a:lstStyle/>
        <a:p>
          <a:endParaRPr lang="ru-RU"/>
        </a:p>
      </dgm:t>
    </dgm:pt>
    <dgm:pt modelId="{45AFA6B8-EF3A-4510-B469-393413B76334}">
      <dgm:prSet/>
      <dgm:spPr>
        <a:solidFill>
          <a:srgbClr val="626262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Волейбол</a:t>
          </a:r>
          <a:endParaRPr lang="ru-RU" b="1" dirty="0">
            <a:solidFill>
              <a:schemeClr val="bg1"/>
            </a:solidFill>
          </a:endParaRPr>
        </a:p>
      </dgm:t>
    </dgm:pt>
    <dgm:pt modelId="{ADFFA6EB-B807-425F-9EAA-81291DDD3571}" type="parTrans" cxnId="{32747E0B-3A15-401D-880C-CAEF710AFB5F}">
      <dgm:prSet/>
      <dgm:spPr/>
      <dgm:t>
        <a:bodyPr/>
        <a:lstStyle/>
        <a:p>
          <a:endParaRPr lang="ru-RU"/>
        </a:p>
      </dgm:t>
    </dgm:pt>
    <dgm:pt modelId="{0FDDC240-992C-4039-94E1-B3B0CAE94967}" type="sibTrans" cxnId="{32747E0B-3A15-401D-880C-CAEF710AFB5F}">
      <dgm:prSet/>
      <dgm:spPr/>
      <dgm:t>
        <a:bodyPr/>
        <a:lstStyle/>
        <a:p>
          <a:endParaRPr lang="ru-RU"/>
        </a:p>
      </dgm:t>
    </dgm:pt>
    <dgm:pt modelId="{8F757813-3304-44C6-B8BD-C7E4F2CA2234}">
      <dgm:prSet/>
      <dgm:spPr>
        <a:solidFill>
          <a:srgbClr val="626262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Атлетическая гимнастика</a:t>
          </a:r>
          <a:endParaRPr lang="ru-RU" b="1" dirty="0">
            <a:solidFill>
              <a:schemeClr val="bg1"/>
            </a:solidFill>
          </a:endParaRPr>
        </a:p>
      </dgm:t>
    </dgm:pt>
    <dgm:pt modelId="{F3840B37-C2BA-40CB-BBCA-E8903C1F7BAD}" type="parTrans" cxnId="{EB9C0569-F314-4FB7-9701-B976DEE0624B}">
      <dgm:prSet/>
      <dgm:spPr/>
      <dgm:t>
        <a:bodyPr/>
        <a:lstStyle/>
        <a:p>
          <a:endParaRPr lang="ru-RU"/>
        </a:p>
      </dgm:t>
    </dgm:pt>
    <dgm:pt modelId="{64A2E558-EE97-489F-BFDE-735F68E40968}" type="sibTrans" cxnId="{EB9C0569-F314-4FB7-9701-B976DEE0624B}">
      <dgm:prSet/>
      <dgm:spPr/>
      <dgm:t>
        <a:bodyPr/>
        <a:lstStyle/>
        <a:p>
          <a:endParaRPr lang="ru-RU"/>
        </a:p>
      </dgm:t>
    </dgm:pt>
    <dgm:pt modelId="{26DD10E8-3C30-43B2-8287-E4437E61E16D}">
      <dgm:prSet/>
      <dgm:spPr>
        <a:solidFill>
          <a:srgbClr val="626262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Бокс</a:t>
          </a:r>
          <a:endParaRPr lang="ru-RU" b="1" dirty="0">
            <a:solidFill>
              <a:schemeClr val="bg1"/>
            </a:solidFill>
          </a:endParaRPr>
        </a:p>
      </dgm:t>
    </dgm:pt>
    <dgm:pt modelId="{D4ACB5E1-3696-44B7-8EFF-07E4EB4627F1}" type="parTrans" cxnId="{4102CEF2-6E5B-49D1-9DFB-D0D1BD00A248}">
      <dgm:prSet/>
      <dgm:spPr/>
      <dgm:t>
        <a:bodyPr/>
        <a:lstStyle/>
        <a:p>
          <a:endParaRPr lang="ru-RU"/>
        </a:p>
      </dgm:t>
    </dgm:pt>
    <dgm:pt modelId="{6E98FB8A-042A-427A-B0C0-0BFD632B337D}" type="sibTrans" cxnId="{4102CEF2-6E5B-49D1-9DFB-D0D1BD00A248}">
      <dgm:prSet/>
      <dgm:spPr/>
      <dgm:t>
        <a:bodyPr/>
        <a:lstStyle/>
        <a:p>
          <a:endParaRPr lang="ru-RU"/>
        </a:p>
      </dgm:t>
    </dgm:pt>
    <dgm:pt modelId="{B6360882-7911-4F0D-8117-E02607A87360}">
      <dgm:prSet/>
      <dgm:spPr>
        <a:solidFill>
          <a:srgbClr val="626262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Настольный теннис</a:t>
          </a:r>
          <a:endParaRPr lang="ru-RU" b="1" dirty="0">
            <a:solidFill>
              <a:schemeClr val="bg1"/>
            </a:solidFill>
          </a:endParaRPr>
        </a:p>
      </dgm:t>
    </dgm:pt>
    <dgm:pt modelId="{B7EDFF60-B6C3-41C6-994D-892172AF1B0D}" type="parTrans" cxnId="{96D09B3A-156F-47A4-9D3E-B8117C7AD0C5}">
      <dgm:prSet/>
      <dgm:spPr/>
      <dgm:t>
        <a:bodyPr/>
        <a:lstStyle/>
        <a:p>
          <a:endParaRPr lang="ru-RU"/>
        </a:p>
      </dgm:t>
    </dgm:pt>
    <dgm:pt modelId="{AA77070B-A966-49B2-8823-C9344B4D91AE}" type="sibTrans" cxnId="{96D09B3A-156F-47A4-9D3E-B8117C7AD0C5}">
      <dgm:prSet/>
      <dgm:spPr/>
      <dgm:t>
        <a:bodyPr/>
        <a:lstStyle/>
        <a:p>
          <a:endParaRPr lang="ru-RU"/>
        </a:p>
      </dgm:t>
    </dgm:pt>
    <dgm:pt modelId="{9FAA5013-50D5-4B88-ABDF-F56FA4064E0E}">
      <dgm:prSet/>
      <dgm:spPr>
        <a:solidFill>
          <a:srgbClr val="626262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Футбол</a:t>
          </a:r>
          <a:endParaRPr lang="ru-RU" b="1" dirty="0">
            <a:solidFill>
              <a:schemeClr val="bg1"/>
            </a:solidFill>
          </a:endParaRPr>
        </a:p>
      </dgm:t>
    </dgm:pt>
    <dgm:pt modelId="{CAE4D759-F51F-4BDD-89D0-DDC39AC86938}" type="parTrans" cxnId="{8447F7BA-B1F3-4325-9432-7EB44002F4D1}">
      <dgm:prSet/>
      <dgm:spPr/>
      <dgm:t>
        <a:bodyPr/>
        <a:lstStyle/>
        <a:p>
          <a:endParaRPr lang="ru-RU"/>
        </a:p>
      </dgm:t>
    </dgm:pt>
    <dgm:pt modelId="{A27E87F5-C269-487C-A8C6-34894E5468D1}" type="sibTrans" cxnId="{8447F7BA-B1F3-4325-9432-7EB44002F4D1}">
      <dgm:prSet/>
      <dgm:spPr/>
      <dgm:t>
        <a:bodyPr/>
        <a:lstStyle/>
        <a:p>
          <a:endParaRPr lang="ru-RU"/>
        </a:p>
      </dgm:t>
    </dgm:pt>
    <dgm:pt modelId="{CEF4244C-C72A-4210-867D-0BC827DBA9B7}" type="pres">
      <dgm:prSet presAssocID="{EB835954-279B-466E-A6D1-180307E55B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16FAAC-D35F-4C36-A256-C93F64E2ECD0}" type="pres">
      <dgm:prSet presAssocID="{374CA658-E184-4F51-A2C3-7C80412EF15E}" presName="Name8" presStyleCnt="0"/>
      <dgm:spPr/>
    </dgm:pt>
    <dgm:pt modelId="{57EB37D7-CECC-4BEC-B64A-3C6D3D7753F5}" type="pres">
      <dgm:prSet presAssocID="{374CA658-E184-4F51-A2C3-7C80412EF15E}" presName="level" presStyleLbl="node1" presStyleIdx="0" presStyleCnt="8" custLinFactNeighborX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71798-C1B6-454A-9371-8CFC0A3BC92C}" type="pres">
      <dgm:prSet presAssocID="{374CA658-E184-4F51-A2C3-7C80412EF15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276BB-BEC3-43FF-A96B-DE12DE994F2F}" type="pres">
      <dgm:prSet presAssocID="{8F757813-3304-44C6-B8BD-C7E4F2CA2234}" presName="Name8" presStyleCnt="0"/>
      <dgm:spPr/>
    </dgm:pt>
    <dgm:pt modelId="{E1F115F0-2F00-456B-90BE-5506312251DE}" type="pres">
      <dgm:prSet presAssocID="{8F757813-3304-44C6-B8BD-C7E4F2CA2234}" presName="level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134B3-AFAE-4F50-8910-B5BD70C698A6}" type="pres">
      <dgm:prSet presAssocID="{8F757813-3304-44C6-B8BD-C7E4F2CA22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BFE9C-A746-40D7-9105-79B0EB080E71}" type="pres">
      <dgm:prSet presAssocID="{45AFA6B8-EF3A-4510-B469-393413B76334}" presName="Name8" presStyleCnt="0"/>
      <dgm:spPr/>
    </dgm:pt>
    <dgm:pt modelId="{1DA54560-89A3-4230-A41F-5BB4B37F25F3}" type="pres">
      <dgm:prSet presAssocID="{45AFA6B8-EF3A-4510-B469-393413B76334}" presName="level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7EFB06-DEE2-4F9C-BE52-23B543D0B1B4}" type="pres">
      <dgm:prSet presAssocID="{45AFA6B8-EF3A-4510-B469-393413B763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112D6F-7BCA-4375-A909-22DA4E598A95}" type="pres">
      <dgm:prSet presAssocID="{26DD10E8-3C30-43B2-8287-E4437E61E16D}" presName="Name8" presStyleCnt="0"/>
      <dgm:spPr/>
    </dgm:pt>
    <dgm:pt modelId="{A9C04B1F-9567-4C73-A43B-A99D069D91DE}" type="pres">
      <dgm:prSet presAssocID="{26DD10E8-3C30-43B2-8287-E4437E61E16D}" presName="level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53A9F-37E2-486C-9BA1-E2E398E31CBB}" type="pres">
      <dgm:prSet presAssocID="{26DD10E8-3C30-43B2-8287-E4437E61E16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F70FF0-B321-4B4A-AB43-3E612482E46E}" type="pres">
      <dgm:prSet presAssocID="{B6360882-7911-4F0D-8117-E02607A87360}" presName="Name8" presStyleCnt="0"/>
      <dgm:spPr/>
    </dgm:pt>
    <dgm:pt modelId="{F6AFF4AF-EEE9-44E3-83C0-3878A74744BB}" type="pres">
      <dgm:prSet presAssocID="{B6360882-7911-4F0D-8117-E02607A87360}" presName="level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2B474-0134-4C54-A669-294888FEB5AA}" type="pres">
      <dgm:prSet presAssocID="{B6360882-7911-4F0D-8117-E02607A8736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8936A-5173-4AC9-9A15-41205467F9AB}" type="pres">
      <dgm:prSet presAssocID="{9FAA5013-50D5-4B88-ABDF-F56FA4064E0E}" presName="Name8" presStyleCnt="0"/>
      <dgm:spPr/>
    </dgm:pt>
    <dgm:pt modelId="{063432EC-3B7F-4DA7-988A-3EB6FE8DEEA5}" type="pres">
      <dgm:prSet presAssocID="{9FAA5013-50D5-4B88-ABDF-F56FA4064E0E}" presName="level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F2D5C-D7E2-450B-8DC3-3DAE6CA216D1}" type="pres">
      <dgm:prSet presAssocID="{9FAA5013-50D5-4B88-ABDF-F56FA4064E0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DDA85-C960-484F-B6D0-49B6DBD892BA}" type="pres">
      <dgm:prSet presAssocID="{B6FBAAF6-AD95-4AE1-B5E7-B1BF3ACD17B3}" presName="Name8" presStyleCnt="0"/>
      <dgm:spPr/>
    </dgm:pt>
    <dgm:pt modelId="{5FDCEC98-697E-417C-B1B0-4D9293F590E3}" type="pres">
      <dgm:prSet presAssocID="{B6FBAAF6-AD95-4AE1-B5E7-B1BF3ACD17B3}" presName="level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01DC7-292B-419F-85F0-06B8E8240DB6}" type="pres">
      <dgm:prSet presAssocID="{B6FBAAF6-AD95-4AE1-B5E7-B1BF3ACD17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89E5B-6A28-4CC2-86D1-BBA757DC5EAD}" type="pres">
      <dgm:prSet presAssocID="{C7A852BC-42CF-46C6-BBA8-805CE8D13FDF}" presName="Name8" presStyleCnt="0"/>
      <dgm:spPr/>
    </dgm:pt>
    <dgm:pt modelId="{C391EAF9-1697-4DA5-92FE-D0C5B7D7E3BB}" type="pres">
      <dgm:prSet presAssocID="{C7A852BC-42CF-46C6-BBA8-805CE8D13FDF}" presName="level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2C1EA-96E4-43A5-9072-E062BD82424A}" type="pres">
      <dgm:prSet presAssocID="{C7A852BC-42CF-46C6-BBA8-805CE8D13FD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747E0B-3A15-401D-880C-CAEF710AFB5F}" srcId="{EB835954-279B-466E-A6D1-180307E55B41}" destId="{45AFA6B8-EF3A-4510-B469-393413B76334}" srcOrd="2" destOrd="0" parTransId="{ADFFA6EB-B807-425F-9EAA-81291DDD3571}" sibTransId="{0FDDC240-992C-4039-94E1-B3B0CAE94967}"/>
    <dgm:cxn modelId="{AF9DE809-8298-41D6-AC41-CEB790F05809}" type="presOf" srcId="{374CA658-E184-4F51-A2C3-7C80412EF15E}" destId="{2BE71798-C1B6-454A-9371-8CFC0A3BC92C}" srcOrd="1" destOrd="0" presId="urn:microsoft.com/office/officeart/2005/8/layout/pyramid3"/>
    <dgm:cxn modelId="{4102CEF2-6E5B-49D1-9DFB-D0D1BD00A248}" srcId="{EB835954-279B-466E-A6D1-180307E55B41}" destId="{26DD10E8-3C30-43B2-8287-E4437E61E16D}" srcOrd="3" destOrd="0" parTransId="{D4ACB5E1-3696-44B7-8EFF-07E4EB4627F1}" sibTransId="{6E98FB8A-042A-427A-B0C0-0BFD632B337D}"/>
    <dgm:cxn modelId="{20D6EDAB-EA4A-45E5-9BA2-BE5DF5F4F84D}" type="presOf" srcId="{374CA658-E184-4F51-A2C3-7C80412EF15E}" destId="{57EB37D7-CECC-4BEC-B64A-3C6D3D7753F5}" srcOrd="0" destOrd="0" presId="urn:microsoft.com/office/officeart/2005/8/layout/pyramid3"/>
    <dgm:cxn modelId="{F2F74AAA-108D-46DE-809A-BAB9C55D1569}" type="presOf" srcId="{8F757813-3304-44C6-B8BD-C7E4F2CA2234}" destId="{1F9134B3-AFAE-4F50-8910-B5BD70C698A6}" srcOrd="1" destOrd="0" presId="urn:microsoft.com/office/officeart/2005/8/layout/pyramid3"/>
    <dgm:cxn modelId="{7CADF350-9F97-4620-8CC9-B762B2CA6A38}" type="presOf" srcId="{9FAA5013-50D5-4B88-ABDF-F56FA4064E0E}" destId="{063432EC-3B7F-4DA7-988A-3EB6FE8DEEA5}" srcOrd="0" destOrd="0" presId="urn:microsoft.com/office/officeart/2005/8/layout/pyramid3"/>
    <dgm:cxn modelId="{55FAD6FE-01FA-482E-95E3-F74371BD1C4A}" type="presOf" srcId="{B6360882-7911-4F0D-8117-E02607A87360}" destId="{A3F2B474-0134-4C54-A669-294888FEB5AA}" srcOrd="1" destOrd="0" presId="urn:microsoft.com/office/officeart/2005/8/layout/pyramid3"/>
    <dgm:cxn modelId="{F509EB8E-4BF2-415E-A614-AE4483F34930}" type="presOf" srcId="{8F757813-3304-44C6-B8BD-C7E4F2CA2234}" destId="{E1F115F0-2F00-456B-90BE-5506312251DE}" srcOrd="0" destOrd="0" presId="urn:microsoft.com/office/officeart/2005/8/layout/pyramid3"/>
    <dgm:cxn modelId="{5EDF736E-2641-4C64-B77D-2226CF741B95}" srcId="{EB835954-279B-466E-A6D1-180307E55B41}" destId="{B6FBAAF6-AD95-4AE1-B5E7-B1BF3ACD17B3}" srcOrd="6" destOrd="0" parTransId="{5670125E-E895-4044-BFEE-6E1EE5237954}" sibTransId="{106D0720-11BD-450A-AAFE-B28C4F4D31EF}"/>
    <dgm:cxn modelId="{5C1D5F06-AF80-4CA6-82D1-D2F947217025}" type="presOf" srcId="{EB835954-279B-466E-A6D1-180307E55B41}" destId="{CEF4244C-C72A-4210-867D-0BC827DBA9B7}" srcOrd="0" destOrd="0" presId="urn:microsoft.com/office/officeart/2005/8/layout/pyramid3"/>
    <dgm:cxn modelId="{EB9C0569-F314-4FB7-9701-B976DEE0624B}" srcId="{EB835954-279B-466E-A6D1-180307E55B41}" destId="{8F757813-3304-44C6-B8BD-C7E4F2CA2234}" srcOrd="1" destOrd="0" parTransId="{F3840B37-C2BA-40CB-BBCA-E8903C1F7BAD}" sibTransId="{64A2E558-EE97-489F-BFDE-735F68E40968}"/>
    <dgm:cxn modelId="{2ED50B90-83DC-4DCB-B070-E6821230C011}" type="presOf" srcId="{26DD10E8-3C30-43B2-8287-E4437E61E16D}" destId="{54D53A9F-37E2-486C-9BA1-E2E398E31CBB}" srcOrd="1" destOrd="0" presId="urn:microsoft.com/office/officeart/2005/8/layout/pyramid3"/>
    <dgm:cxn modelId="{8447F7BA-B1F3-4325-9432-7EB44002F4D1}" srcId="{EB835954-279B-466E-A6D1-180307E55B41}" destId="{9FAA5013-50D5-4B88-ABDF-F56FA4064E0E}" srcOrd="5" destOrd="0" parTransId="{CAE4D759-F51F-4BDD-89D0-DDC39AC86938}" sibTransId="{A27E87F5-C269-487C-A8C6-34894E5468D1}"/>
    <dgm:cxn modelId="{8258BC41-6927-4BC2-972E-8996B6E21821}" type="presOf" srcId="{B6FBAAF6-AD95-4AE1-B5E7-B1BF3ACD17B3}" destId="{25601DC7-292B-419F-85F0-06B8E8240DB6}" srcOrd="1" destOrd="0" presId="urn:microsoft.com/office/officeart/2005/8/layout/pyramid3"/>
    <dgm:cxn modelId="{C44A31B2-D297-409B-B130-4D6959579EB2}" type="presOf" srcId="{C7A852BC-42CF-46C6-BBA8-805CE8D13FDF}" destId="{C3B2C1EA-96E4-43A5-9072-E062BD82424A}" srcOrd="1" destOrd="0" presId="urn:microsoft.com/office/officeart/2005/8/layout/pyramid3"/>
    <dgm:cxn modelId="{48F6839E-DE15-4ECE-B8C1-EB7B15F7546E}" type="presOf" srcId="{26DD10E8-3C30-43B2-8287-E4437E61E16D}" destId="{A9C04B1F-9567-4C73-A43B-A99D069D91DE}" srcOrd="0" destOrd="0" presId="urn:microsoft.com/office/officeart/2005/8/layout/pyramid3"/>
    <dgm:cxn modelId="{DF3D4C76-DFC9-42B5-A1E7-91CBBBD436AC}" type="presOf" srcId="{9FAA5013-50D5-4B88-ABDF-F56FA4064E0E}" destId="{8A1F2D5C-D7E2-450B-8DC3-3DAE6CA216D1}" srcOrd="1" destOrd="0" presId="urn:microsoft.com/office/officeart/2005/8/layout/pyramid3"/>
    <dgm:cxn modelId="{7D27A0A7-3BB3-4521-84D3-534548EDC30B}" type="presOf" srcId="{45AFA6B8-EF3A-4510-B469-393413B76334}" destId="{1DA54560-89A3-4230-A41F-5BB4B37F25F3}" srcOrd="0" destOrd="0" presId="urn:microsoft.com/office/officeart/2005/8/layout/pyramid3"/>
    <dgm:cxn modelId="{96D09B3A-156F-47A4-9D3E-B8117C7AD0C5}" srcId="{EB835954-279B-466E-A6D1-180307E55B41}" destId="{B6360882-7911-4F0D-8117-E02607A87360}" srcOrd="4" destOrd="0" parTransId="{B7EDFF60-B6C3-41C6-994D-892172AF1B0D}" sibTransId="{AA77070B-A966-49B2-8823-C9344B4D91AE}"/>
    <dgm:cxn modelId="{4ADA9D9D-BA9D-4B2D-900F-B9F94F1C9CC8}" type="presOf" srcId="{B6360882-7911-4F0D-8117-E02607A87360}" destId="{F6AFF4AF-EEE9-44E3-83C0-3878A74744BB}" srcOrd="0" destOrd="0" presId="urn:microsoft.com/office/officeart/2005/8/layout/pyramid3"/>
    <dgm:cxn modelId="{05CB624E-3D68-45A4-A373-9E43502F8C06}" srcId="{EB835954-279B-466E-A6D1-180307E55B41}" destId="{374CA658-E184-4F51-A2C3-7C80412EF15E}" srcOrd="0" destOrd="0" parTransId="{70E9A245-CB17-4403-BFD8-9829E978B3D6}" sibTransId="{77A125BD-47BB-42B0-B064-BA204DCCC018}"/>
    <dgm:cxn modelId="{87E97D2C-5A00-43FC-83C0-008959D46E7D}" srcId="{EB835954-279B-466E-A6D1-180307E55B41}" destId="{C7A852BC-42CF-46C6-BBA8-805CE8D13FDF}" srcOrd="7" destOrd="0" parTransId="{D9245275-5216-4144-A6F0-A5D0217B8AAC}" sibTransId="{598AB281-2C66-4860-ADE7-5BE5DD1D24D2}"/>
    <dgm:cxn modelId="{31B8094D-5199-4FD4-A9B2-E2ECCE77870B}" type="presOf" srcId="{45AFA6B8-EF3A-4510-B469-393413B76334}" destId="{4A7EFB06-DEE2-4F9C-BE52-23B543D0B1B4}" srcOrd="1" destOrd="0" presId="urn:microsoft.com/office/officeart/2005/8/layout/pyramid3"/>
    <dgm:cxn modelId="{B5CE12E3-5ADC-4A19-9620-F26867F77B29}" type="presOf" srcId="{C7A852BC-42CF-46C6-BBA8-805CE8D13FDF}" destId="{C391EAF9-1697-4DA5-92FE-D0C5B7D7E3BB}" srcOrd="0" destOrd="0" presId="urn:microsoft.com/office/officeart/2005/8/layout/pyramid3"/>
    <dgm:cxn modelId="{524BA35C-038E-4752-9336-C4326999CD03}" type="presOf" srcId="{B6FBAAF6-AD95-4AE1-B5E7-B1BF3ACD17B3}" destId="{5FDCEC98-697E-417C-B1B0-4D9293F590E3}" srcOrd="0" destOrd="0" presId="urn:microsoft.com/office/officeart/2005/8/layout/pyramid3"/>
    <dgm:cxn modelId="{33A35060-75FB-4145-AA51-22EA895D5E54}" type="presParOf" srcId="{CEF4244C-C72A-4210-867D-0BC827DBA9B7}" destId="{B716FAAC-D35F-4C36-A256-C93F64E2ECD0}" srcOrd="0" destOrd="0" presId="urn:microsoft.com/office/officeart/2005/8/layout/pyramid3"/>
    <dgm:cxn modelId="{E57AC623-3529-4328-B2B8-8D0933564814}" type="presParOf" srcId="{B716FAAC-D35F-4C36-A256-C93F64E2ECD0}" destId="{57EB37D7-CECC-4BEC-B64A-3C6D3D7753F5}" srcOrd="0" destOrd="0" presId="urn:microsoft.com/office/officeart/2005/8/layout/pyramid3"/>
    <dgm:cxn modelId="{4F5B5B2F-B06C-47DB-BAD2-E775F0D616A5}" type="presParOf" srcId="{B716FAAC-D35F-4C36-A256-C93F64E2ECD0}" destId="{2BE71798-C1B6-454A-9371-8CFC0A3BC92C}" srcOrd="1" destOrd="0" presId="urn:microsoft.com/office/officeart/2005/8/layout/pyramid3"/>
    <dgm:cxn modelId="{85CB840D-8008-42C8-988E-716AF79BEDE7}" type="presParOf" srcId="{CEF4244C-C72A-4210-867D-0BC827DBA9B7}" destId="{402276BB-BEC3-43FF-A96B-DE12DE994F2F}" srcOrd="1" destOrd="0" presId="urn:microsoft.com/office/officeart/2005/8/layout/pyramid3"/>
    <dgm:cxn modelId="{24051270-30C8-48AE-BC14-9965F94A1D15}" type="presParOf" srcId="{402276BB-BEC3-43FF-A96B-DE12DE994F2F}" destId="{E1F115F0-2F00-456B-90BE-5506312251DE}" srcOrd="0" destOrd="0" presId="urn:microsoft.com/office/officeart/2005/8/layout/pyramid3"/>
    <dgm:cxn modelId="{B3912560-BB48-4C7F-AD38-EEF3F5FE021A}" type="presParOf" srcId="{402276BB-BEC3-43FF-A96B-DE12DE994F2F}" destId="{1F9134B3-AFAE-4F50-8910-B5BD70C698A6}" srcOrd="1" destOrd="0" presId="urn:microsoft.com/office/officeart/2005/8/layout/pyramid3"/>
    <dgm:cxn modelId="{8A9782CA-891D-400A-A1E8-24A8EEA74D87}" type="presParOf" srcId="{CEF4244C-C72A-4210-867D-0BC827DBA9B7}" destId="{BECBFE9C-A746-40D7-9105-79B0EB080E71}" srcOrd="2" destOrd="0" presId="urn:microsoft.com/office/officeart/2005/8/layout/pyramid3"/>
    <dgm:cxn modelId="{DB51B35A-BBB0-43B8-B645-EAAC8D4475B4}" type="presParOf" srcId="{BECBFE9C-A746-40D7-9105-79B0EB080E71}" destId="{1DA54560-89A3-4230-A41F-5BB4B37F25F3}" srcOrd="0" destOrd="0" presId="urn:microsoft.com/office/officeart/2005/8/layout/pyramid3"/>
    <dgm:cxn modelId="{DC47610F-B675-46F4-BF54-7F4406B251B8}" type="presParOf" srcId="{BECBFE9C-A746-40D7-9105-79B0EB080E71}" destId="{4A7EFB06-DEE2-4F9C-BE52-23B543D0B1B4}" srcOrd="1" destOrd="0" presId="urn:microsoft.com/office/officeart/2005/8/layout/pyramid3"/>
    <dgm:cxn modelId="{0E241689-142E-43B8-AF5D-C5EA2EF3175D}" type="presParOf" srcId="{CEF4244C-C72A-4210-867D-0BC827DBA9B7}" destId="{2A112D6F-7BCA-4375-A909-22DA4E598A95}" srcOrd="3" destOrd="0" presId="urn:microsoft.com/office/officeart/2005/8/layout/pyramid3"/>
    <dgm:cxn modelId="{5D59BF04-B69C-4868-A2A7-E7FB80180AF5}" type="presParOf" srcId="{2A112D6F-7BCA-4375-A909-22DA4E598A95}" destId="{A9C04B1F-9567-4C73-A43B-A99D069D91DE}" srcOrd="0" destOrd="0" presId="urn:microsoft.com/office/officeart/2005/8/layout/pyramid3"/>
    <dgm:cxn modelId="{D65E45A7-AEEF-4425-85CC-AB19851B9F28}" type="presParOf" srcId="{2A112D6F-7BCA-4375-A909-22DA4E598A95}" destId="{54D53A9F-37E2-486C-9BA1-E2E398E31CBB}" srcOrd="1" destOrd="0" presId="urn:microsoft.com/office/officeart/2005/8/layout/pyramid3"/>
    <dgm:cxn modelId="{FD43305D-875D-46DB-B81B-18C91719E725}" type="presParOf" srcId="{CEF4244C-C72A-4210-867D-0BC827DBA9B7}" destId="{AFF70FF0-B321-4B4A-AB43-3E612482E46E}" srcOrd="4" destOrd="0" presId="urn:microsoft.com/office/officeart/2005/8/layout/pyramid3"/>
    <dgm:cxn modelId="{A97E6258-9CC6-4EF4-A421-3C4A48CC2DB9}" type="presParOf" srcId="{AFF70FF0-B321-4B4A-AB43-3E612482E46E}" destId="{F6AFF4AF-EEE9-44E3-83C0-3878A74744BB}" srcOrd="0" destOrd="0" presId="urn:microsoft.com/office/officeart/2005/8/layout/pyramid3"/>
    <dgm:cxn modelId="{E2506BD6-1338-48A9-9EF8-D5D2EE3F1369}" type="presParOf" srcId="{AFF70FF0-B321-4B4A-AB43-3E612482E46E}" destId="{A3F2B474-0134-4C54-A669-294888FEB5AA}" srcOrd="1" destOrd="0" presId="urn:microsoft.com/office/officeart/2005/8/layout/pyramid3"/>
    <dgm:cxn modelId="{70540122-E4FE-4A60-87EF-1036F6F6CEBE}" type="presParOf" srcId="{CEF4244C-C72A-4210-867D-0BC827DBA9B7}" destId="{A618936A-5173-4AC9-9A15-41205467F9AB}" srcOrd="5" destOrd="0" presId="urn:microsoft.com/office/officeart/2005/8/layout/pyramid3"/>
    <dgm:cxn modelId="{8091BD4A-41AE-411C-B808-2EADC02924BE}" type="presParOf" srcId="{A618936A-5173-4AC9-9A15-41205467F9AB}" destId="{063432EC-3B7F-4DA7-988A-3EB6FE8DEEA5}" srcOrd="0" destOrd="0" presId="urn:microsoft.com/office/officeart/2005/8/layout/pyramid3"/>
    <dgm:cxn modelId="{953197D9-0C59-4E22-A3B9-51B3BF50AC7E}" type="presParOf" srcId="{A618936A-5173-4AC9-9A15-41205467F9AB}" destId="{8A1F2D5C-D7E2-450B-8DC3-3DAE6CA216D1}" srcOrd="1" destOrd="0" presId="urn:microsoft.com/office/officeart/2005/8/layout/pyramid3"/>
    <dgm:cxn modelId="{D76B7FDD-5D1E-464E-87E3-837DC9209386}" type="presParOf" srcId="{CEF4244C-C72A-4210-867D-0BC827DBA9B7}" destId="{9C8DDA85-C960-484F-B6D0-49B6DBD892BA}" srcOrd="6" destOrd="0" presId="urn:microsoft.com/office/officeart/2005/8/layout/pyramid3"/>
    <dgm:cxn modelId="{E7D34B11-944A-47F8-9CE7-3E5178E345BB}" type="presParOf" srcId="{9C8DDA85-C960-484F-B6D0-49B6DBD892BA}" destId="{5FDCEC98-697E-417C-B1B0-4D9293F590E3}" srcOrd="0" destOrd="0" presId="urn:microsoft.com/office/officeart/2005/8/layout/pyramid3"/>
    <dgm:cxn modelId="{31BB1E79-C841-4810-A8E9-4AD9F96E8FB4}" type="presParOf" srcId="{9C8DDA85-C960-484F-B6D0-49B6DBD892BA}" destId="{25601DC7-292B-419F-85F0-06B8E8240DB6}" srcOrd="1" destOrd="0" presId="urn:microsoft.com/office/officeart/2005/8/layout/pyramid3"/>
    <dgm:cxn modelId="{07DB8B8B-526C-4C62-B326-E00120BBABC3}" type="presParOf" srcId="{CEF4244C-C72A-4210-867D-0BC827DBA9B7}" destId="{DE889E5B-6A28-4CC2-86D1-BBA757DC5EAD}" srcOrd="7" destOrd="0" presId="urn:microsoft.com/office/officeart/2005/8/layout/pyramid3"/>
    <dgm:cxn modelId="{CCEC05B2-8786-4877-AF71-FACABB72A628}" type="presParOf" srcId="{DE889E5B-6A28-4CC2-86D1-BBA757DC5EAD}" destId="{C391EAF9-1697-4DA5-92FE-D0C5B7D7E3BB}" srcOrd="0" destOrd="0" presId="urn:microsoft.com/office/officeart/2005/8/layout/pyramid3"/>
    <dgm:cxn modelId="{E82F00F6-A185-467E-9404-5AC4FE06C47C}" type="presParOf" srcId="{DE889E5B-6A28-4CC2-86D1-BBA757DC5EAD}" destId="{C3B2C1EA-96E4-43A5-9072-E062BD82424A}" srcOrd="1" destOrd="0" presId="urn:microsoft.com/office/officeart/2005/8/layout/pyramid3"/>
  </dgm:cxnLst>
  <dgm:bg>
    <a:noFill/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F5617-A628-428D-9AC9-DAC1F06F145D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386B-09C0-4184-9CCF-BB29ED994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386B-09C0-4184-9CCF-BB29ED994A1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NULL"/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vtsis.r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kvtsis@yandex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-428652"/>
            <a:ext cx="7858148" cy="428628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ГАПОУ СО  «САРАТОВСКИЙ КОЛЛЕДЖ</a:t>
            </a:r>
            <a:b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ВОДНОГО ТРАНСПОРТА, </a:t>
            </a:r>
            <a:b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СТРОИТЕЛЬСТВА И СЕРВИСА»</a:t>
            </a:r>
            <a:endParaRPr lang="ru-RU" sz="3200" b="1" spc="50" dirty="0">
              <a:ln w="11430"/>
              <a:solidFill>
                <a:srgbClr val="1C1C1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027" name="Группа 6"/>
          <p:cNvGrpSpPr>
            <a:grpSpLocks/>
          </p:cNvGrpSpPr>
          <p:nvPr/>
        </p:nvGrpSpPr>
        <p:grpSpPr bwMode="auto">
          <a:xfrm>
            <a:off x="1357290" y="285728"/>
            <a:ext cx="7500990" cy="500066"/>
            <a:chOff x="0" y="0"/>
            <a:chExt cx="25536" cy="3594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292" name="Прямоугольник 292"/>
            <p:cNvSpPr>
              <a:spLocks noChangeArrowheads="1"/>
            </p:cNvSpPr>
            <p:nvPr/>
          </p:nvSpPr>
          <p:spPr bwMode="auto">
            <a:xfrm>
              <a:off x="0" y="0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b="1" dirty="0" smtClean="0">
                  <a:solidFill>
                    <a:srgbClr val="1C1C1C"/>
                  </a:solidFill>
                </a:rPr>
                <a:t>МИНИСТЕРСТВО ОБРАЗОВАНИЯ САРАТОВСКОЙ ОБЛАСТИ</a:t>
              </a:r>
              <a:endParaRPr lang="ru-RU" b="1" dirty="0">
                <a:solidFill>
                  <a:srgbClr val="1C1C1C"/>
                </a:solidFill>
              </a:endParaRPr>
            </a:p>
          </p:txBody>
        </p:sp>
        <p:sp>
          <p:nvSpPr>
            <p:cNvPr id="296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7858148" y="5857892"/>
            <a:ext cx="847725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2" name="Группа 6"/>
          <p:cNvGrpSpPr>
            <a:grpSpLocks/>
          </p:cNvGrpSpPr>
          <p:nvPr/>
        </p:nvGrpSpPr>
        <p:grpSpPr bwMode="auto">
          <a:xfrm>
            <a:off x="327977" y="5286328"/>
            <a:ext cx="4172585" cy="1285924"/>
            <a:chOff x="24457" y="0"/>
            <a:chExt cx="26167" cy="9242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13" name="Прямоугольник 292"/>
            <p:cNvSpPr>
              <a:spLocks noChangeArrowheads="1"/>
            </p:cNvSpPr>
            <p:nvPr/>
          </p:nvSpPr>
          <p:spPr bwMode="auto">
            <a:xfrm>
              <a:off x="26171" y="5648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b="1" dirty="0" smtClean="0">
                  <a:solidFill>
                    <a:srgbClr val="1C1C1C"/>
                  </a:solidFill>
                </a:rPr>
                <a:t>ул. Ново – Астраханское шоссе, 79</a:t>
              </a:r>
              <a:endParaRPr lang="ru-RU" b="1" dirty="0">
                <a:solidFill>
                  <a:srgbClr val="1C1C1C"/>
                </a:solidFill>
              </a:endParaRPr>
            </a:p>
          </p:txBody>
        </p:sp>
        <p:sp>
          <p:nvSpPr>
            <p:cNvPr id="14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4" name="Picture 2" descr="C:\Users\1\Desktop\20190109_112144.jpg"/>
          <p:cNvPicPr>
            <a:picLocks noChangeAspect="1" noChangeArrowheads="1"/>
          </p:cNvPicPr>
          <p:nvPr/>
        </p:nvPicPr>
        <p:blipFill>
          <a:blip r:embed="rId2" cstate="print"/>
          <a:srcRect t="31746" r="30159"/>
          <a:stretch>
            <a:fillRect/>
          </a:stretch>
        </p:blipFill>
        <p:spPr bwMode="auto">
          <a:xfrm>
            <a:off x="214282" y="2428868"/>
            <a:ext cx="5143535" cy="3769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1\Desktop\Эмблема колледжа.jpg"/>
          <p:cNvPicPr>
            <a:picLocks noChangeAspect="1" noChangeArrowheads="1"/>
          </p:cNvPicPr>
          <p:nvPr/>
        </p:nvPicPr>
        <p:blipFill>
          <a:blip r:embed="rId3"/>
          <a:srcRect l="4846" t="2619" r="8149" b="6086"/>
          <a:stretch>
            <a:fillRect/>
          </a:stretch>
        </p:blipFill>
        <p:spPr bwMode="auto">
          <a:xfrm>
            <a:off x="5286380" y="2571744"/>
            <a:ext cx="3571900" cy="3571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ГАПОУ СО «</a:t>
            </a:r>
            <a:r>
              <a:rPr lang="ru-RU" sz="3200" b="1" spc="50" dirty="0" err="1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СКВТСиС</a:t>
            </a: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rgbClr val="1C1C1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4643446"/>
            <a:ext cx="7358114" cy="2000264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rgbClr val="626262"/>
                </a:solidFill>
              </a:rPr>
              <a:t>СПЕЦИАЛЬНОСТЬ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ГРАФИЧЕСКИЙ ДИЗАЙНЕР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3 года 10 месяцев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1357290" y="4357694"/>
            <a:ext cx="4071966" cy="500066"/>
            <a:chOff x="0" y="0"/>
            <a:chExt cx="25536" cy="3594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292" name="Прямоугольник 292"/>
            <p:cNvSpPr>
              <a:spLocks noChangeArrowheads="1"/>
            </p:cNvSpPr>
            <p:nvPr/>
          </p:nvSpPr>
          <p:spPr bwMode="auto">
            <a:xfrm>
              <a:off x="0" y="0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7858148" y="5857892"/>
            <a:ext cx="107157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9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857488" y="214290"/>
            <a:ext cx="6286512" cy="41414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ГАПОУ СО «</a:t>
            </a:r>
            <a:r>
              <a:rPr lang="ru-RU" sz="3200" b="1" spc="50" dirty="0" err="1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СКВТСиС</a:t>
            </a: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rgbClr val="1C1C1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643446"/>
            <a:ext cx="7572428" cy="2000264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rgbClr val="626262"/>
                </a:solidFill>
              </a:rPr>
              <a:t>     ПРОФЕССИЯ     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СВАРЩИК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2 года 10 месяцев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1785918" y="4643446"/>
            <a:ext cx="4071966" cy="500066"/>
            <a:chOff x="0" y="0"/>
            <a:chExt cx="25536" cy="3594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292" name="Прямоугольник 292"/>
            <p:cNvSpPr>
              <a:spLocks noChangeArrowheads="1"/>
            </p:cNvSpPr>
            <p:nvPr/>
          </p:nvSpPr>
          <p:spPr bwMode="auto">
            <a:xfrm>
              <a:off x="0" y="0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7858148" y="5786454"/>
            <a:ext cx="1071570" cy="841376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9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D:\Рабочие доки_Саратов_2014\ФОТО техникум 2014\SAM_30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0356" t="5776" r="14429" b="30497"/>
          <a:stretch/>
        </p:blipFill>
        <p:spPr bwMode="auto">
          <a:xfrm>
            <a:off x="3357554" y="0"/>
            <a:ext cx="5786478" cy="4714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ГАПОУ СО «</a:t>
            </a:r>
            <a:r>
              <a:rPr lang="ru-RU" sz="3200" b="1" spc="50" dirty="0" err="1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СКВТСиС</a:t>
            </a: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rgbClr val="1C1C1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4643446"/>
            <a:ext cx="8215370" cy="200026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>
                <a:solidFill>
                  <a:srgbClr val="626262"/>
                </a:solidFill>
              </a:rPr>
              <a:t>     ПРОФЕССИЯ     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МАСТЕР ЖИЛИЩНО- КОММУНАЛЬНОГО ХОЗЯЙСТВА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2 года 10 месяцев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1785918" y="4643446"/>
            <a:ext cx="4071966" cy="500066"/>
            <a:chOff x="0" y="0"/>
            <a:chExt cx="25536" cy="3594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292" name="Прямоугольник 292"/>
            <p:cNvSpPr>
              <a:spLocks noChangeArrowheads="1"/>
            </p:cNvSpPr>
            <p:nvPr/>
          </p:nvSpPr>
          <p:spPr bwMode="auto">
            <a:xfrm>
              <a:off x="0" y="0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7929586" y="5786454"/>
            <a:ext cx="1000132" cy="841376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9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D:\Рабочие доки_Саратов_2014\ФОТО техникум 2014\SAM_3009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488" y="142852"/>
            <a:ext cx="6286544" cy="44291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ГАПОУ СО «</a:t>
            </a:r>
            <a:r>
              <a:rPr lang="ru-RU" sz="3200" b="1" spc="50" dirty="0" err="1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СКВТСиС</a:t>
            </a: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rgbClr val="1C1C1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4643446"/>
            <a:ext cx="8286808" cy="200026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>
                <a:solidFill>
                  <a:srgbClr val="626262"/>
                </a:solidFill>
              </a:rPr>
              <a:t>СПЕЦИАЛЬНОСТЬ     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ИНФОРМАЦИОННЫЕ СИСТЕМЫ И ПРОГРАММИРОВАНИЕ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2 года 10 месяцев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1785918" y="4643446"/>
            <a:ext cx="4071966" cy="500066"/>
            <a:chOff x="0" y="0"/>
            <a:chExt cx="25536" cy="3594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292" name="Прямоугольник 292"/>
            <p:cNvSpPr>
              <a:spLocks noChangeArrowheads="1"/>
            </p:cNvSpPr>
            <p:nvPr/>
          </p:nvSpPr>
          <p:spPr bwMode="auto">
            <a:xfrm>
              <a:off x="0" y="0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7786710" y="5786454"/>
            <a:ext cx="1214414" cy="841376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</a:rPr>
              <a:t>11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D:\Рабочие доки_Саратов_2014\ФОТО техникум 2014\SAM_3009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14612" y="285729"/>
            <a:ext cx="6215106" cy="43577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ГАПОУ СО «</a:t>
            </a:r>
            <a:r>
              <a:rPr lang="ru-RU" sz="3200" b="1" spc="50" dirty="0" err="1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СКВТСиС</a:t>
            </a: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rgbClr val="1C1C1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4643446"/>
            <a:ext cx="8215370" cy="2000264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rgbClr val="626262"/>
                </a:solidFill>
              </a:rPr>
              <a:t>СПЕЦИАЛЬНОСТЬ     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СУДОВОЖДЕНИЕ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4 года 10 месяцев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1785918" y="4643446"/>
            <a:ext cx="4071966" cy="500066"/>
            <a:chOff x="0" y="0"/>
            <a:chExt cx="25536" cy="3594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292" name="Прямоугольник 292"/>
            <p:cNvSpPr>
              <a:spLocks noChangeArrowheads="1"/>
            </p:cNvSpPr>
            <p:nvPr/>
          </p:nvSpPr>
          <p:spPr bwMode="auto">
            <a:xfrm>
              <a:off x="0" y="0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6286512" y="5786454"/>
            <a:ext cx="2714612" cy="841376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Black" pitchFamily="34" charset="0"/>
              </a:rPr>
              <a:t>Заочно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D:\Рабочие доки_Саратов_2014\ФОТО техникум 2014\SAM_3009.JPG"/>
          <p:cNvPicPr/>
          <p:nvPr/>
        </p:nvPicPr>
        <p:blipFill>
          <a:blip r:embed="rId3" cstate="print"/>
          <a:srcRect l="12500" t="14754" b="14754"/>
          <a:stretch>
            <a:fillRect/>
          </a:stretch>
        </p:blipFill>
        <p:spPr bwMode="auto">
          <a:xfrm>
            <a:off x="3143240" y="285728"/>
            <a:ext cx="5857916" cy="43577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ГАПОУ СО «</a:t>
            </a:r>
            <a:r>
              <a:rPr lang="ru-RU" sz="3200" b="1" spc="50" dirty="0" err="1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СКВТСиС</a:t>
            </a: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rgbClr val="1C1C1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4643446"/>
            <a:ext cx="7429552" cy="200026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>
                <a:solidFill>
                  <a:srgbClr val="626262"/>
                </a:solidFill>
              </a:rPr>
              <a:t>СПЕЦИАЛЬНОСТЬ     </a:t>
            </a:r>
          </a:p>
          <a:p>
            <a:r>
              <a:rPr lang="ru-RU" sz="3900" b="1" dirty="0" smtClean="0">
                <a:solidFill>
                  <a:srgbClr val="C00000"/>
                </a:solidFill>
              </a:rPr>
              <a:t>СТРОИТЕЛЬСТВО И ЭКСПЛУАТАЦИЯ ЗДАНИЙ И СООРУЖЕНИЙ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3 года 10 месяцев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1785918" y="4643446"/>
            <a:ext cx="4071966" cy="500066"/>
            <a:chOff x="0" y="0"/>
            <a:chExt cx="25536" cy="3594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292" name="Прямоугольник 292"/>
            <p:cNvSpPr>
              <a:spLocks noChangeArrowheads="1"/>
            </p:cNvSpPr>
            <p:nvPr/>
          </p:nvSpPr>
          <p:spPr bwMode="auto">
            <a:xfrm>
              <a:off x="0" y="0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6286512" y="6143644"/>
            <a:ext cx="2714612" cy="484186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Black" pitchFamily="34" charset="0"/>
              </a:rPr>
              <a:t>Заочно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D:\Рабочие доки_Саратов_2014\Стенд_СТСТиСО_новый_2014\53621b02d1682.jpeg"/>
          <p:cNvPicPr/>
          <p:nvPr/>
        </p:nvPicPr>
        <p:blipFill rotWithShape="1">
          <a:blip r:embed="rId3">
            <a:extLst>
              <a:ext uri="{BEBA8EAE-BF5A-486C-A8C5-ECC9F3942E4B}">
                <a14:imgProps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914"/>
          <a:stretch/>
        </p:blipFill>
        <p:spPr bwMode="auto">
          <a:xfrm>
            <a:off x="3071802" y="428604"/>
            <a:ext cx="5786478" cy="42862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626262"/>
                </a:solidFill>
                <a:latin typeface="Century Gothic" panose="020B0502020202020204" pitchFamily="34" charset="0"/>
              </a:rPr>
              <a:t>Базовая профессиональная образовательная организация</a:t>
            </a:r>
            <a:endParaRPr lang="ru-RU" sz="3200" b="1" dirty="0">
              <a:solidFill>
                <a:srgbClr val="62626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3714776" cy="5500726"/>
          </a:xfrm>
        </p:spPr>
        <p:txBody>
          <a:bodyPr>
            <a:normAutofit fontScale="70000" lnSpcReduction="20000"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Создана приказом Министерства образования Саратовской области </a:t>
            </a:r>
          </a:p>
          <a:p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2249 от 14.07.2016 г.</a:t>
            </a:r>
            <a:r>
              <a:rPr lang="ru-RU" sz="2600" dirty="0" smtClean="0">
                <a:solidFill>
                  <a:schemeClr val="bg1"/>
                </a:solidFill>
              </a:rPr>
              <a:t> 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pPr marL="82550" algn="l"/>
            <a:r>
              <a:rPr lang="ru-RU" sz="4600" dirty="0" smtClean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В колледже </a:t>
            </a:r>
            <a:r>
              <a:rPr lang="ru-RU" sz="4600" smtClean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обучается </a:t>
            </a:r>
            <a:r>
              <a:rPr lang="ru-RU" sz="4600" b="1" smtClean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1100 </a:t>
            </a:r>
            <a:r>
              <a:rPr lang="ru-RU" sz="4600" b="1" dirty="0" smtClean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студентов</a:t>
            </a:r>
            <a:r>
              <a:rPr lang="ru-RU" sz="4600" dirty="0" smtClean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82550" algn="l"/>
            <a:r>
              <a:rPr lang="ru-RU" sz="4600" b="1" dirty="0" smtClean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118 из них имеют статус лиц с ОВЗ:</a:t>
            </a:r>
          </a:p>
          <a:p>
            <a:pPr marL="82550" algn="l"/>
            <a:r>
              <a:rPr lang="ru-RU" sz="4600" b="1" dirty="0" smtClean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25 – дети – инвалиды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7858148" y="5857892"/>
            <a:ext cx="100010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 t="19286" b="24107"/>
          <a:stretch>
            <a:fillRect/>
          </a:stretch>
        </p:blipFill>
        <p:spPr bwMode="auto">
          <a:xfrm>
            <a:off x="4071934" y="1071546"/>
            <a:ext cx="47244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626262"/>
                </a:solidFill>
                <a:latin typeface="Century Gothic" panose="020B0502020202020204" pitchFamily="34" charset="0"/>
              </a:rPr>
              <a:t>Базовая профессиональная образовательная организация</a:t>
            </a:r>
            <a:endParaRPr lang="ru-RU" sz="3200" b="1" dirty="0">
              <a:solidFill>
                <a:srgbClr val="62626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2" descr="C:\Documents and Settings\CA\Рабочий стол\image-0-02-05-58a5017d7db1239b0ff1f3d877aa9b81e3be330aeebb6c2cab04c7ba38fd5b52-V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r="8178"/>
          <a:stretch/>
        </p:blipFill>
        <p:spPr bwMode="auto">
          <a:xfrm>
            <a:off x="179513" y="1071546"/>
            <a:ext cx="4248472" cy="257891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428597" y="3214686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Гусеничный подъемник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Documents and Settings\CA\Рабочий стол\20170127_102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08089" y="1071546"/>
            <a:ext cx="4321629" cy="2507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15" name="Прямоугольник 14"/>
          <p:cNvSpPr/>
          <p:nvPr/>
        </p:nvSpPr>
        <p:spPr>
          <a:xfrm>
            <a:off x="4857752" y="1285861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Эвакуационный пандус для инвалида - колясочника</a:t>
            </a:r>
            <a:endParaRPr lang="ru-RU" b="1" dirty="0">
              <a:solidFill>
                <a:srgbClr val="1C1C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 descr="C:\Documents and Settings\CA\Рабочий стол\20170127_1025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11565" r="20359"/>
          <a:stretch/>
        </p:blipFill>
        <p:spPr bwMode="auto">
          <a:xfrm rot="5400000">
            <a:off x="225671" y="3733044"/>
            <a:ext cx="3191931" cy="264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17" name="Прямоугольник 16"/>
          <p:cNvSpPr/>
          <p:nvPr/>
        </p:nvSpPr>
        <p:spPr>
          <a:xfrm>
            <a:off x="428597" y="3244334"/>
            <a:ext cx="285751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Информационное табло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C:\Documents and Settings\CA\Рабочий стол\ПРЕЗЕНТАЦИЯ\IMG_5046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3500430" y="3571876"/>
            <a:ext cx="5072098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" name="Прямоугольник 18"/>
          <p:cNvSpPr/>
          <p:nvPr/>
        </p:nvSpPr>
        <p:spPr>
          <a:xfrm>
            <a:off x="3643306" y="3714752"/>
            <a:ext cx="5000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Лаборатория информационных технологий и компьютерной графики </a:t>
            </a:r>
            <a:endParaRPr lang="ru-RU" b="1" dirty="0">
              <a:solidFill>
                <a:srgbClr val="1C1C1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626262"/>
                </a:solidFill>
                <a:latin typeface="Century Gothic" panose="020B0502020202020204" pitchFamily="34" charset="0"/>
              </a:rPr>
              <a:t>Сенсорная комната</a:t>
            </a:r>
            <a:endParaRPr lang="ru-RU" sz="3600" b="1" dirty="0">
              <a:solidFill>
                <a:srgbClr val="62626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" name="Блок-схема: данные 23"/>
          <p:cNvSpPr>
            <a:spLocks noChangeArrowheads="1"/>
          </p:cNvSpPr>
          <p:nvPr/>
        </p:nvSpPr>
        <p:spPr bwMode="auto">
          <a:xfrm>
            <a:off x="7858148" y="5857892"/>
            <a:ext cx="100010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2" name="Picture 3" descr="C:\Documents and Settings\CA\Рабочий стол\image-0-02-05-eb935b2d9ed40dda55896f313c5696b4d6dd6e6d923129a5be6eea4822fc4daf-V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71472" y="959022"/>
            <a:ext cx="7643866" cy="57329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858280" cy="71437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Century Gothic" panose="020B0502020202020204" pitchFamily="34" charset="0"/>
              </a:rPr>
              <a:t>Занятость обучающихся во внеурочное время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" name="Блок-схема: данные 23"/>
          <p:cNvSpPr>
            <a:spLocks noChangeArrowheads="1"/>
          </p:cNvSpPr>
          <p:nvPr/>
        </p:nvSpPr>
        <p:spPr bwMode="auto">
          <a:xfrm>
            <a:off x="7858148" y="5857892"/>
            <a:ext cx="100010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2071670" y="1071546"/>
          <a:ext cx="7072330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2" descr="C:\Users\1\Desktop\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949296"/>
            <a:ext cx="3143272" cy="3908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3" descr="C:\Users\1\Desktop\Эмблема колледжа.jpg"/>
          <p:cNvPicPr>
            <a:picLocks noChangeAspect="1" noChangeArrowheads="1"/>
          </p:cNvPicPr>
          <p:nvPr/>
        </p:nvPicPr>
        <p:blipFill>
          <a:blip r:embed="rId2" cstate="print"/>
          <a:srcRect l="4846" t="2619" r="8149" b="6086"/>
          <a:stretch>
            <a:fillRect/>
          </a:stretch>
        </p:blipFill>
        <p:spPr bwMode="auto">
          <a:xfrm>
            <a:off x="1071538" y="71414"/>
            <a:ext cx="2214578" cy="221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214282" y="2357430"/>
            <a:ext cx="3714776" cy="450057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Алешина Ирина Андреевна</a:t>
            </a:r>
            <a:r>
              <a:rPr lang="ru-RU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smtClean="0">
                <a:ln w="11430"/>
                <a:solidFill>
                  <a:srgbClr val="62626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директор,</a:t>
            </a:r>
            <a:r>
              <a:rPr lang="en-US" sz="3600" b="1" dirty="0" smtClean="0">
                <a:ln w="11430"/>
                <a:solidFill>
                  <a:srgbClr val="62626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3600" b="1" dirty="0" smtClean="0">
                <a:ln w="11430"/>
                <a:solidFill>
                  <a:srgbClr val="62626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smtClean="0">
                <a:ln w="11430"/>
                <a:solidFill>
                  <a:srgbClr val="62626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кандидат юридических наук, доцент</a:t>
            </a:r>
            <a:r>
              <a:rPr lang="ru-RU" sz="3600" b="1" dirty="0" smtClean="0">
                <a:ln w="11430"/>
                <a:solidFill>
                  <a:srgbClr val="1C1C1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1430"/>
                <a:solidFill>
                  <a:srgbClr val="1C1C1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3600" dirty="0">
              <a:solidFill>
                <a:srgbClr val="1C1C1C"/>
              </a:solidFill>
            </a:endParaRPr>
          </a:p>
        </p:txBody>
      </p:sp>
      <p:pic>
        <p:nvPicPr>
          <p:cNvPr id="16" name="Picture 2" descr="C:\Users\1\Desktop\image-0-02-05-c231586bd411000a7c183ee4bf53b79a01e325abcad626591c2820934dad9939-V.jpg"/>
          <p:cNvPicPr>
            <a:picLocks noChangeAspect="1" noChangeArrowheads="1"/>
          </p:cNvPicPr>
          <p:nvPr/>
        </p:nvPicPr>
        <p:blipFill>
          <a:blip r:embed="rId3"/>
          <a:srcRect t="8849" r="3118" b="3212"/>
          <a:stretch>
            <a:fillRect/>
          </a:stretch>
        </p:blipFill>
        <p:spPr bwMode="auto">
          <a:xfrm>
            <a:off x="3929058" y="142852"/>
            <a:ext cx="5108305" cy="6429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858280" cy="50006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atin typeface="Century Gothic" panose="020B0502020202020204" pitchFamily="34" charset="0"/>
              </a:rPr>
              <a:t>Участие в соревнованиях</a:t>
            </a:r>
            <a:endParaRPr lang="ru-RU" sz="3600" b="1" dirty="0">
              <a:latin typeface="Century Gothic" panose="020B0502020202020204" pitchFamily="34" charset="0"/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1\Desktop\Мероприятия\17-18\ФОТО\фестиваль спорт\Мероприятие 30.11.2017г\IMG_9857.JPG"/>
          <p:cNvPicPr>
            <a:picLocks noChangeAspect="1" noChangeArrowheads="1"/>
          </p:cNvPicPr>
          <p:nvPr/>
        </p:nvPicPr>
        <p:blipFill>
          <a:blip r:embed="rId3" cstate="print"/>
          <a:srcRect l="3906" b="10416"/>
          <a:stretch>
            <a:fillRect/>
          </a:stretch>
        </p:blipFill>
        <p:spPr bwMode="auto">
          <a:xfrm>
            <a:off x="428596" y="785793"/>
            <a:ext cx="4572032" cy="3196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1\Desktop\Мероприятия\18-19\Фото\Футбол в Петровске\IMG_20181002_180339.jpg"/>
          <p:cNvPicPr>
            <a:picLocks noChangeAspect="1" noChangeArrowheads="1"/>
          </p:cNvPicPr>
          <p:nvPr/>
        </p:nvPicPr>
        <p:blipFill>
          <a:blip r:embed="rId4" cstate="print"/>
          <a:srcRect t="20833" r="7813"/>
          <a:stretch>
            <a:fillRect/>
          </a:stretch>
        </p:blipFill>
        <p:spPr bwMode="auto">
          <a:xfrm>
            <a:off x="4214810" y="3571876"/>
            <a:ext cx="4739348" cy="305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Блок-схема: данные 23"/>
          <p:cNvSpPr>
            <a:spLocks noChangeArrowheads="1"/>
          </p:cNvSpPr>
          <p:nvPr/>
        </p:nvSpPr>
        <p:spPr bwMode="auto">
          <a:xfrm>
            <a:off x="8001056" y="5857892"/>
            <a:ext cx="100010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1\Desktop\Мероприятия\17-18\ФОТО\фестиваль спорт\IMG_9160.JPG"/>
          <p:cNvPicPr>
            <a:picLocks noChangeAspect="1" noChangeArrowheads="1"/>
          </p:cNvPicPr>
          <p:nvPr/>
        </p:nvPicPr>
        <p:blipFill>
          <a:blip r:embed="rId5" cstate="print"/>
          <a:srcRect t="14583" r="20312" b="18750"/>
          <a:stretch>
            <a:fillRect/>
          </a:stretch>
        </p:blipFill>
        <p:spPr bwMode="auto">
          <a:xfrm>
            <a:off x="5000628" y="857232"/>
            <a:ext cx="4058540" cy="2546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1\Desktop\Мероприятия\17-18\ФОТО\фестиваль спорт\IMG_9113.JPG"/>
          <p:cNvPicPr>
            <a:picLocks noChangeAspect="1" noChangeArrowheads="1"/>
          </p:cNvPicPr>
          <p:nvPr/>
        </p:nvPicPr>
        <p:blipFill>
          <a:blip r:embed="rId6" cstate="print"/>
          <a:srcRect l="15625" t="14583" r="10937" b="22916"/>
          <a:stretch>
            <a:fillRect/>
          </a:stretch>
        </p:blipFill>
        <p:spPr bwMode="auto">
          <a:xfrm>
            <a:off x="142844" y="4143380"/>
            <a:ext cx="391718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858280" cy="50006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atin typeface="Century Gothic" panose="020B0502020202020204" pitchFamily="34" charset="0"/>
              </a:rPr>
              <a:t>Вокал</a:t>
            </a:r>
            <a:endParaRPr lang="ru-RU" sz="4000" b="1" dirty="0">
              <a:latin typeface="Century Gothic" panose="020B0502020202020204" pitchFamily="34" charset="0"/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Блок-схема: данные 23"/>
          <p:cNvSpPr>
            <a:spLocks noChangeArrowheads="1"/>
          </p:cNvSpPr>
          <p:nvPr/>
        </p:nvSpPr>
        <p:spPr bwMode="auto">
          <a:xfrm>
            <a:off x="8001056" y="5857892"/>
            <a:ext cx="100010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1\Desktop\Мероприятия\18-19\Фото\День матери\DSC07166.JPG"/>
          <p:cNvPicPr>
            <a:picLocks noChangeAspect="1" noChangeArrowheads="1"/>
          </p:cNvPicPr>
          <p:nvPr/>
        </p:nvPicPr>
        <p:blipFill>
          <a:blip r:embed="rId3" cstate="print"/>
          <a:srcRect l="20312" t="16666" r="11718" b="11458"/>
          <a:stretch>
            <a:fillRect/>
          </a:stretch>
        </p:blipFill>
        <p:spPr bwMode="auto">
          <a:xfrm>
            <a:off x="1071538" y="973011"/>
            <a:ext cx="7000924" cy="5552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858280" cy="50006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atin typeface="Century Gothic" panose="020B0502020202020204" pitchFamily="34" charset="0"/>
              </a:rPr>
              <a:t>Хореография</a:t>
            </a:r>
            <a:endParaRPr lang="ru-RU" sz="4000" b="1" dirty="0">
              <a:latin typeface="Century Gothic" panose="020B0502020202020204" pitchFamily="34" charset="0"/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Блок-схема: данные 23"/>
          <p:cNvSpPr>
            <a:spLocks noChangeArrowheads="1"/>
          </p:cNvSpPr>
          <p:nvPr/>
        </p:nvSpPr>
        <p:spPr bwMode="auto">
          <a:xfrm>
            <a:off x="8001056" y="5857892"/>
            <a:ext cx="100010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1\Desktop\Мероприятия\18-19\Фото\фотки НГ и прочее\DSC07526.JPG"/>
          <p:cNvPicPr>
            <a:picLocks noChangeAspect="1" noChangeArrowheads="1"/>
          </p:cNvPicPr>
          <p:nvPr/>
        </p:nvPicPr>
        <p:blipFill>
          <a:blip r:embed="rId3" cstate="print"/>
          <a:srcRect l="18750" t="14583" r="14062" b="26042"/>
          <a:stretch>
            <a:fillRect/>
          </a:stretch>
        </p:blipFill>
        <p:spPr bwMode="auto">
          <a:xfrm>
            <a:off x="285719" y="714356"/>
            <a:ext cx="5820317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1\Desktop\Мероприятия\18-19\Фото\4 ноября\DSC_0906.JPG"/>
          <p:cNvPicPr>
            <a:picLocks noChangeAspect="1" noChangeArrowheads="1"/>
          </p:cNvPicPr>
          <p:nvPr/>
        </p:nvPicPr>
        <p:blipFill>
          <a:blip r:embed="rId4" cstate="print"/>
          <a:srcRect t="12931" r="13792" b="9482"/>
          <a:stretch>
            <a:fillRect/>
          </a:stretch>
        </p:blipFill>
        <p:spPr bwMode="auto">
          <a:xfrm>
            <a:off x="3286116" y="3386113"/>
            <a:ext cx="5429288" cy="3257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858280" cy="50006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1C1C1C"/>
                </a:solidFill>
                <a:latin typeface="Century Gothic" panose="020B0502020202020204" pitchFamily="34" charset="0"/>
              </a:rPr>
              <a:t>НАШИ МЕРОПРИЯТИЯ</a:t>
            </a:r>
            <a:endParaRPr lang="ru-RU" sz="4000" b="1" dirty="0"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Блок-схема: данные 23"/>
          <p:cNvSpPr>
            <a:spLocks noChangeArrowheads="1"/>
          </p:cNvSpPr>
          <p:nvPr/>
        </p:nvSpPr>
        <p:spPr bwMode="auto">
          <a:xfrm>
            <a:off x="8001056" y="5857892"/>
            <a:ext cx="100010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1\Desktop\Мероприятия\18-19\Фото\ФОТО для стенда речники\Парад_08.05.2018_1_5.JPG"/>
          <p:cNvPicPr>
            <a:picLocks noChangeAspect="1" noChangeArrowheads="1"/>
          </p:cNvPicPr>
          <p:nvPr/>
        </p:nvPicPr>
        <p:blipFill>
          <a:blip r:embed="rId3" cstate="print"/>
          <a:srcRect t="20202"/>
          <a:stretch>
            <a:fillRect/>
          </a:stretch>
        </p:blipFill>
        <p:spPr bwMode="auto">
          <a:xfrm>
            <a:off x="21670" y="1187344"/>
            <a:ext cx="8908048" cy="533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858280" cy="50006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1C1C1C"/>
                </a:solidFill>
                <a:latin typeface="Century Gothic" panose="020B0502020202020204" pitchFamily="34" charset="0"/>
              </a:rPr>
              <a:t>НАШИ МЕРОПРИЯТИЯ</a:t>
            </a:r>
            <a:endParaRPr lang="ru-RU" sz="4000" b="1" dirty="0"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Блок-схема: данные 23"/>
          <p:cNvSpPr>
            <a:spLocks noChangeArrowheads="1"/>
          </p:cNvSpPr>
          <p:nvPr/>
        </p:nvSpPr>
        <p:spPr bwMode="auto">
          <a:xfrm>
            <a:off x="8001056" y="5857892"/>
            <a:ext cx="100010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1\Desktop\Мероприятия\17-18\ФОТО\Бессмертный полк 2018\20180509_14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85827"/>
            <a:ext cx="9144000" cy="5486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858280" cy="50006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1C1C1C"/>
                </a:solidFill>
                <a:latin typeface="Century Gothic" panose="020B0502020202020204" pitchFamily="34" charset="0"/>
              </a:rPr>
              <a:t>НАШИ МЕРОПРИЯТИЯ</a:t>
            </a:r>
            <a:endParaRPr lang="ru-RU" sz="4000" b="1" dirty="0"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Блок-схема: данные 23"/>
          <p:cNvSpPr>
            <a:spLocks noChangeArrowheads="1"/>
          </p:cNvSpPr>
          <p:nvPr/>
        </p:nvSpPr>
        <p:spPr bwMode="auto">
          <a:xfrm>
            <a:off x="8001056" y="5857892"/>
            <a:ext cx="100010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1\Desktop\Мероприятия\17-18\ФОТО\12.06.18\P80612-100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261" y="857232"/>
            <a:ext cx="7859515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858280" cy="50006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1C1C1C"/>
                </a:solidFill>
                <a:latin typeface="Century Gothic" panose="020B0502020202020204" pitchFamily="34" charset="0"/>
              </a:rPr>
              <a:t>НАШИ МЕРОПРИЯТИЯ</a:t>
            </a:r>
            <a:endParaRPr lang="ru-RU" sz="4000" b="1" dirty="0"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Блок-схема: данные 23"/>
          <p:cNvSpPr>
            <a:spLocks noChangeArrowheads="1"/>
          </p:cNvSpPr>
          <p:nvPr/>
        </p:nvSpPr>
        <p:spPr bwMode="auto">
          <a:xfrm>
            <a:off x="8001056" y="5857892"/>
            <a:ext cx="100010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1\Desktop\Мероприятия\17-18\ФОТО\Абилимпикс\IMG_9063.JPG"/>
          <p:cNvPicPr>
            <a:picLocks noChangeAspect="1" noChangeArrowheads="1"/>
          </p:cNvPicPr>
          <p:nvPr/>
        </p:nvPicPr>
        <p:blipFill>
          <a:blip r:embed="rId3" cstate="print"/>
          <a:srcRect r="2343"/>
          <a:stretch>
            <a:fillRect/>
          </a:stretch>
        </p:blipFill>
        <p:spPr bwMode="auto">
          <a:xfrm>
            <a:off x="357158" y="819892"/>
            <a:ext cx="8531013" cy="5823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363">
              <a:tabLst>
                <a:tab pos="4489450" algn="l"/>
              </a:tabLst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858280" cy="50006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1C1C1C"/>
                </a:solidFill>
                <a:latin typeface="Century Gothic" panose="020B0502020202020204" pitchFamily="34" charset="0"/>
              </a:rPr>
              <a:t>НАШИ МЕРОПРИЯТИЯ</a:t>
            </a:r>
            <a:endParaRPr lang="ru-RU" sz="4000" b="1" dirty="0"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Блок-схема: данные 23"/>
          <p:cNvSpPr>
            <a:spLocks noChangeArrowheads="1"/>
          </p:cNvSpPr>
          <p:nvPr/>
        </p:nvSpPr>
        <p:spPr bwMode="auto">
          <a:xfrm>
            <a:off x="8001056" y="5857892"/>
            <a:ext cx="100010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1\Desktop\Мероприятия\17-18\ФОТО\Лыжня 2018\DSC01946.JPG"/>
          <p:cNvPicPr>
            <a:picLocks noChangeAspect="1" noChangeArrowheads="1"/>
          </p:cNvPicPr>
          <p:nvPr/>
        </p:nvPicPr>
        <p:blipFill>
          <a:blip r:embed="rId3" cstate="print"/>
          <a:srcRect l="12500" r="14843"/>
          <a:stretch>
            <a:fillRect/>
          </a:stretch>
        </p:blipFill>
        <p:spPr bwMode="auto">
          <a:xfrm>
            <a:off x="928663" y="860042"/>
            <a:ext cx="7415932" cy="5735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Наш адрес: г.Саратов </a:t>
            </a:r>
          </a:p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ул.Ново- Астраханское шоссе,79</a:t>
            </a:r>
          </a:p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Телефон: 8(8452)95-83-41; </a:t>
            </a:r>
          </a:p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Сайт: </a:t>
            </a:r>
            <a:r>
              <a:rPr lang="en-US" sz="4000" b="1" u="sng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hlinkClick r:id="rId3"/>
              </a:rPr>
              <a:t>www</a:t>
            </a:r>
            <a:r>
              <a:rPr lang="ru-RU" sz="4000" b="1" u="sng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hlinkClick r:id="rId3"/>
              </a:rPr>
              <a:t>.</a:t>
            </a:r>
            <a:r>
              <a:rPr lang="en-US" sz="4000" b="1" u="sng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hlinkClick r:id="rId3"/>
              </a:rPr>
              <a:t>skvtsis</a:t>
            </a:r>
            <a:r>
              <a:rPr lang="ru-RU" sz="4000" b="1" u="sng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hlinkClick r:id="rId3"/>
              </a:rPr>
              <a:t>.</a:t>
            </a:r>
            <a:r>
              <a:rPr lang="en-US" sz="4000" b="1" u="sng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hlinkClick r:id="rId3"/>
              </a:rPr>
              <a:t>ru</a:t>
            </a:r>
            <a:endParaRPr lang="ru-RU" sz="40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E</a:t>
            </a:r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-</a:t>
            </a:r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MAIL</a:t>
            </a:r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: </a:t>
            </a:r>
            <a:r>
              <a:rPr lang="en-US" sz="4000" b="1" u="sng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hlinkClick r:id="rId4"/>
              </a:rPr>
              <a:t>skvtsis</a:t>
            </a:r>
            <a:r>
              <a:rPr lang="ru-RU" sz="4000" b="1" u="sng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hlinkClick r:id="rId4"/>
              </a:rPr>
              <a:t>@</a:t>
            </a:r>
            <a:r>
              <a:rPr lang="en-US" sz="4000" b="1" u="sng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hlinkClick r:id="rId4"/>
              </a:rPr>
              <a:t>yandex</a:t>
            </a:r>
            <a:r>
              <a:rPr lang="ru-RU" sz="4000" b="1" u="sng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hlinkClick r:id="rId4"/>
              </a:rPr>
              <a:t>.</a:t>
            </a:r>
            <a:r>
              <a:rPr lang="en-US" sz="4000" b="1" u="sng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hlinkClick r:id="rId4"/>
              </a:rPr>
              <a:t>ru</a:t>
            </a:r>
            <a:endParaRPr lang="ru-RU" sz="2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itchFamily="34" charset="0"/>
            </a:endParaRPr>
          </a:p>
          <a:p>
            <a:r>
              <a:rPr lang="ru-RU" sz="2400" b="1" dirty="0" smtClean="0">
                <a:solidFill>
                  <a:srgbClr val="1C1C1C"/>
                </a:solidFill>
              </a:rPr>
              <a:t> </a:t>
            </a:r>
            <a:endParaRPr lang="ru-RU" sz="2400" dirty="0">
              <a:solidFill>
                <a:srgbClr val="1C1C1C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858280" cy="50006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1C1C1C"/>
                </a:solidFill>
                <a:latin typeface="Century Gothic" panose="020B0502020202020204" pitchFamily="34" charset="0"/>
              </a:rPr>
              <a:t>Контактная информация</a:t>
            </a:r>
            <a:endParaRPr lang="ru-RU" sz="4000" b="1" dirty="0"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Блок-схема: данные 23"/>
          <p:cNvSpPr>
            <a:spLocks noChangeArrowheads="1"/>
          </p:cNvSpPr>
          <p:nvPr/>
        </p:nvSpPr>
        <p:spPr bwMode="auto">
          <a:xfrm>
            <a:off x="8001056" y="5857892"/>
            <a:ext cx="100010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3" descr="C:\Users\1\Desktop\Эмблема колледжа.jpg"/>
          <p:cNvPicPr>
            <a:picLocks noChangeAspect="1" noChangeArrowheads="1"/>
          </p:cNvPicPr>
          <p:nvPr/>
        </p:nvPicPr>
        <p:blipFill>
          <a:blip r:embed="rId3" cstate="print"/>
          <a:srcRect l="4846" t="2619" r="8149" b="6086"/>
          <a:stretch>
            <a:fillRect/>
          </a:stretch>
        </p:blipFill>
        <p:spPr bwMode="auto">
          <a:xfrm>
            <a:off x="285720" y="214290"/>
            <a:ext cx="1428760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500166" y="285729"/>
            <a:ext cx="7643834" cy="164307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Колледж реализует программы непрерывного профессионального образования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sz="36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2000240"/>
            <a:ext cx="3786214" cy="2071702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Программы подготовки специалистов среднего звена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14810" y="2000240"/>
            <a:ext cx="4714908" cy="2071702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Программы подготовки квалифицированных рабочих, служащих</a:t>
            </a:r>
            <a:endParaRPr lang="ru-RU" sz="27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5720" y="4214818"/>
            <a:ext cx="4357718" cy="2000264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Программы профессиональной подготовки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86314" y="4214818"/>
            <a:ext cx="4000528" cy="2000264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Дополнительное образование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ГАПОУ СО «</a:t>
            </a:r>
            <a:r>
              <a:rPr lang="ru-RU" sz="3200" b="1" spc="50" dirty="0" err="1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СКВТСиС</a:t>
            </a: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rgbClr val="1C1C1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4786322"/>
            <a:ext cx="7715272" cy="2071678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rgbClr val="626262"/>
                </a:solidFill>
              </a:rPr>
              <a:t>СПЕЦИАЛЬНОСТЬ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r>
              <a:rPr lang="ru-RU" sz="4000" b="1" dirty="0" smtClean="0">
                <a:solidFill>
                  <a:srgbClr val="C00000"/>
                </a:solidFill>
              </a:rPr>
              <a:t>СУДОВОЖДЕНИЕ</a:t>
            </a:r>
          </a:p>
          <a:p>
            <a:r>
              <a:rPr lang="ru-RU" sz="2600" b="1" dirty="0" smtClean="0">
                <a:solidFill>
                  <a:srgbClr val="C00000"/>
                </a:solidFill>
              </a:rPr>
              <a:t>4 года 10 месяцев</a:t>
            </a:r>
            <a:endParaRPr lang="ru-RU" sz="26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1857356" y="4857760"/>
            <a:ext cx="4071966" cy="500066"/>
            <a:chOff x="0" y="0"/>
            <a:chExt cx="25536" cy="3594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292" name="Прямоугольник 292"/>
            <p:cNvSpPr>
              <a:spLocks noChangeArrowheads="1"/>
            </p:cNvSpPr>
            <p:nvPr/>
          </p:nvSpPr>
          <p:spPr bwMode="auto">
            <a:xfrm>
              <a:off x="0" y="0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7858148" y="5857892"/>
            <a:ext cx="107157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9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1\Desktop\Мероприятия\18-19\Фото\ДЛЯ А.С\Моторист судовой\DSCN9346.JPG"/>
          <p:cNvPicPr>
            <a:picLocks noChangeAspect="1" noChangeArrowheads="1"/>
          </p:cNvPicPr>
          <p:nvPr/>
        </p:nvPicPr>
        <p:blipFill>
          <a:blip r:embed="rId2" cstate="print"/>
          <a:srcRect b="23640"/>
          <a:stretch>
            <a:fillRect/>
          </a:stretch>
        </p:blipFill>
        <p:spPr bwMode="auto">
          <a:xfrm>
            <a:off x="2834996" y="214290"/>
            <a:ext cx="6309004" cy="4640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ГАПОУ СО «</a:t>
            </a:r>
            <a:r>
              <a:rPr lang="ru-RU" sz="3200" b="1" spc="50" dirty="0" err="1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СКВТСиС</a:t>
            </a: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rgbClr val="1C1C1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4643446"/>
            <a:ext cx="6715172" cy="2214554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dirty="0" smtClean="0">
                <a:solidFill>
                  <a:srgbClr val="626262"/>
                </a:solidFill>
              </a:rPr>
              <a:t>ПРОФЕССИЯ</a:t>
            </a:r>
          </a:p>
          <a:p>
            <a:endParaRPr lang="ru-RU" sz="4000" b="1" dirty="0" smtClean="0">
              <a:solidFill>
                <a:srgbClr val="C00000"/>
              </a:solidFill>
            </a:endParaRPr>
          </a:p>
          <a:p>
            <a:r>
              <a:rPr lang="ru-RU" sz="4000" b="1" dirty="0" smtClean="0">
                <a:solidFill>
                  <a:srgbClr val="C00000"/>
                </a:solidFill>
              </a:rPr>
              <a:t>СУДОВОДИТЕЛЬ – ПОМОЩНИК  МЕХАНИКА МАЛОМЕРНОГО СУДНА</a:t>
            </a:r>
          </a:p>
          <a:p>
            <a:r>
              <a:rPr lang="ru-RU" sz="2600" b="1" dirty="0" smtClean="0">
                <a:solidFill>
                  <a:srgbClr val="C00000"/>
                </a:solidFill>
              </a:rPr>
              <a:t>2 года 10 месяцев</a:t>
            </a:r>
            <a:endParaRPr lang="ru-RU" sz="26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2143108" y="4643446"/>
            <a:ext cx="4071966" cy="500066"/>
            <a:chOff x="0" y="0"/>
            <a:chExt cx="25536" cy="3594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292" name="Прямоугольник 292"/>
            <p:cNvSpPr>
              <a:spLocks noChangeArrowheads="1"/>
            </p:cNvSpPr>
            <p:nvPr/>
          </p:nvSpPr>
          <p:spPr bwMode="auto">
            <a:xfrm>
              <a:off x="0" y="0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7858148" y="5857892"/>
            <a:ext cx="107157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9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1\Desktop\Мероприятия\18-19\Фото\ДЛЯ А.С\Моторист судовой\DSCN934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11462" y="3007"/>
            <a:ext cx="5532538" cy="4783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ГАПОУ СО «</a:t>
            </a:r>
            <a:r>
              <a:rPr lang="ru-RU" sz="3200" b="1" spc="50" dirty="0" err="1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СКВТСиС</a:t>
            </a: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rgbClr val="1C1C1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4643446"/>
            <a:ext cx="7358114" cy="2000264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dirty="0" smtClean="0">
                <a:solidFill>
                  <a:srgbClr val="626262"/>
                </a:solidFill>
              </a:rPr>
              <a:t>СПЕЦИАЛЬНОСТЬ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ТЕХНИЧЕСКОЕ ОБСЛУЖИВАНИЕ И РЕМОНТ ДВИГАТЕЛЕЙ, СИСТЕМ И АГРЕГАТОВ АВТОМОБИЛЯ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3 года 10 месяцев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1928794" y="4500570"/>
            <a:ext cx="4071966" cy="500066"/>
            <a:chOff x="0" y="0"/>
            <a:chExt cx="25536" cy="3594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292" name="Прямоугольник 292"/>
            <p:cNvSpPr>
              <a:spLocks noChangeArrowheads="1"/>
            </p:cNvSpPr>
            <p:nvPr/>
          </p:nvSpPr>
          <p:spPr bwMode="auto">
            <a:xfrm>
              <a:off x="0" y="0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7858148" y="5786454"/>
            <a:ext cx="1071570" cy="841376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9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 rotWithShape="1"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-1" t="15555" r="18276" b="15802"/>
          <a:stretch/>
        </p:blipFill>
        <p:spPr bwMode="auto">
          <a:xfrm>
            <a:off x="2857488" y="214290"/>
            <a:ext cx="6215074" cy="4286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ГАПОУ СО «</a:t>
            </a:r>
            <a:r>
              <a:rPr lang="ru-RU" sz="3200" b="1" spc="50" dirty="0" err="1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СКВТСиС</a:t>
            </a: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rgbClr val="1C1C1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643446"/>
            <a:ext cx="7572428" cy="200026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>
                <a:solidFill>
                  <a:srgbClr val="626262"/>
                </a:solidFill>
              </a:rPr>
              <a:t>СПЕЦИАЛЬНОСТЬ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ПОВАРСКОЕ И КОНДИТЕРСКОЕ ДЕЛО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3 года 10 месяцев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1785918" y="4643446"/>
            <a:ext cx="4071966" cy="500066"/>
            <a:chOff x="0" y="0"/>
            <a:chExt cx="25536" cy="3594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292" name="Прямоугольник 292"/>
            <p:cNvSpPr>
              <a:spLocks noChangeArrowheads="1"/>
            </p:cNvSpPr>
            <p:nvPr/>
          </p:nvSpPr>
          <p:spPr bwMode="auto">
            <a:xfrm>
              <a:off x="0" y="0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7858148" y="5786454"/>
            <a:ext cx="1071570" cy="841376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9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3143240" y="-24"/>
            <a:ext cx="6000760" cy="47149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ГАПОУ СО «</a:t>
            </a:r>
            <a:r>
              <a:rPr lang="ru-RU" sz="3200" b="1" spc="50" dirty="0" err="1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СКВТСиС</a:t>
            </a: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rgbClr val="1C1C1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643446"/>
            <a:ext cx="7572428" cy="2000264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rgbClr val="626262"/>
                </a:solidFill>
              </a:rPr>
              <a:t>СПЕЦИАЛЬНОСТЬ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СТРАХОВОЕ ДЕЛО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3 года 10 месяцев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1785918" y="4643446"/>
            <a:ext cx="4071966" cy="500066"/>
            <a:chOff x="0" y="0"/>
            <a:chExt cx="25536" cy="3594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292" name="Прямоугольник 292"/>
            <p:cNvSpPr>
              <a:spLocks noChangeArrowheads="1"/>
            </p:cNvSpPr>
            <p:nvPr/>
          </p:nvSpPr>
          <p:spPr bwMode="auto">
            <a:xfrm>
              <a:off x="0" y="0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7858148" y="5857892"/>
            <a:ext cx="107157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9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3000364" y="357166"/>
            <a:ext cx="6000760" cy="45830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5000">
                <a:srgbClr val="C000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358246" cy="71437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ГАПОУ СО «</a:t>
            </a:r>
            <a:r>
              <a:rPr lang="ru-RU" sz="3200" b="1" spc="50" dirty="0" err="1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СКВТСиС</a:t>
            </a:r>
            <a:r>
              <a:rPr lang="ru-RU" sz="3200" b="1" spc="50" dirty="0" smtClean="0">
                <a:ln w="11430"/>
                <a:solidFill>
                  <a:srgbClr val="1C1C1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rgbClr val="1C1C1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643446"/>
            <a:ext cx="7572428" cy="2000264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dirty="0" smtClean="0">
                <a:solidFill>
                  <a:srgbClr val="626262"/>
                </a:solidFill>
              </a:rPr>
              <a:t>СПЕЦИАЛЬНОСТЬ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КОНСТРУИРОВАНИЕ, МОДЕЛИРОВАНИЕ И ТЕХНОЛОГИЯ ШВЕЙНЫХ ИЗДЕЛИЙ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3 года 10 месяцев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1357290" y="4357694"/>
            <a:ext cx="4071966" cy="500066"/>
            <a:chOff x="0" y="0"/>
            <a:chExt cx="25536" cy="3594"/>
          </a:xfrm>
          <a:effectLst>
            <a:outerShdw blurRad="50800" dist="50800" dir="5400000" algn="ctr" rotWithShape="0">
              <a:srgbClr val="C00000"/>
            </a:outerShdw>
          </a:effectLst>
        </p:grpSpPr>
        <p:sp>
          <p:nvSpPr>
            <p:cNvPr id="292" name="Прямоугольник 292"/>
            <p:cNvSpPr>
              <a:spLocks noChangeArrowheads="1"/>
            </p:cNvSpPr>
            <p:nvPr/>
          </p:nvSpPr>
          <p:spPr bwMode="auto">
            <a:xfrm>
              <a:off x="0" y="0"/>
              <a:ext cx="24453" cy="3594"/>
            </a:xfrm>
            <a:prstGeom prst="rect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рямоугольный треугольник 296"/>
            <p:cNvSpPr>
              <a:spLocks noChangeArrowheads="1"/>
            </p:cNvSpPr>
            <p:nvPr/>
          </p:nvSpPr>
          <p:spPr bwMode="auto">
            <a:xfrm flipV="1">
              <a:off x="24457" y="0"/>
              <a:ext cx="1079" cy="3594"/>
            </a:xfrm>
            <a:prstGeom prst="rtTriangle">
              <a:avLst/>
            </a:prstGeom>
            <a:solidFill>
              <a:srgbClr val="A5A5A5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0" name="Блок-схема: данные 23"/>
          <p:cNvSpPr>
            <a:spLocks noChangeArrowheads="1"/>
          </p:cNvSpPr>
          <p:nvPr/>
        </p:nvSpPr>
        <p:spPr bwMode="auto">
          <a:xfrm>
            <a:off x="7858148" y="5857892"/>
            <a:ext cx="1071570" cy="769938"/>
          </a:xfrm>
          <a:prstGeom prst="flowChartInputOutput">
            <a:avLst/>
          </a:prstGeom>
          <a:solidFill>
            <a:srgbClr val="C00000"/>
          </a:solidFill>
          <a:ln w="25400">
            <a:gradFill>
              <a:gsLst>
                <a:gs pos="0">
                  <a:srgbClr val="62626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9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1" name="Прямоугольник 17"/>
          <p:cNvSpPr>
            <a:spLocks noChangeArrowheads="1"/>
          </p:cNvSpPr>
          <p:nvPr/>
        </p:nvSpPr>
        <p:spPr bwMode="auto">
          <a:xfrm flipV="1">
            <a:off x="5842031" y="6599260"/>
            <a:ext cx="3159125" cy="44450"/>
          </a:xfrm>
          <a:prstGeom prst="rect">
            <a:avLst/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 flipV="1">
            <a:off x="5857884" y="6643710"/>
            <a:ext cx="3159125" cy="44450"/>
          </a:xfrm>
          <a:prstGeom prst="rect">
            <a:avLst/>
          </a:prstGeom>
          <a:solidFill>
            <a:srgbClr val="626262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3143240" y="107145"/>
            <a:ext cx="6000760" cy="45005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379</Words>
  <PresentationFormat>Экран (4:3)</PresentationFormat>
  <Paragraphs>309</Paragraphs>
  <Slides>28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ГАПОУ СО  «САРАТОВСКИЙ КОЛЛЕДЖ  ВОДНОГО ТРАНСПОРТА,  СТРОИТЕЛЬСТВА И СЕРВИСА»</vt:lpstr>
      <vt:lpstr>Алешина Ирина Андреевна директор,  кандидат юридических наук, доцент </vt:lpstr>
      <vt:lpstr>Колледж реализует программы непрерывного профессионального образования:</vt:lpstr>
      <vt:lpstr>ГАПОУ СО «СКВТСиС»</vt:lpstr>
      <vt:lpstr>ГАПОУ СО «СКВТСиС»</vt:lpstr>
      <vt:lpstr>ГАПОУ СО «СКВТСиС»</vt:lpstr>
      <vt:lpstr>ГАПОУ СО «СКВТСиС»</vt:lpstr>
      <vt:lpstr>ГАПОУ СО «СКВТСиС»</vt:lpstr>
      <vt:lpstr>ГАПОУ СО «СКВТСиС»</vt:lpstr>
      <vt:lpstr>ГАПОУ СО «СКВТСиС»</vt:lpstr>
      <vt:lpstr>ГАПОУ СО «СКВТСиС»</vt:lpstr>
      <vt:lpstr>ГАПОУ СО «СКВТСиС»</vt:lpstr>
      <vt:lpstr>ГАПОУ СО «СКВТСиС»</vt:lpstr>
      <vt:lpstr>ГАПОУ СО «СКВТСиС»</vt:lpstr>
      <vt:lpstr>ГАПОУ СО «СКВТСиС»</vt:lpstr>
      <vt:lpstr>Базовая профессиональная образовательная организация</vt:lpstr>
      <vt:lpstr>Базовая профессиональная образовательная организация</vt:lpstr>
      <vt:lpstr>Сенсорная комната</vt:lpstr>
      <vt:lpstr>Занятость обучающихся во внеурочное время</vt:lpstr>
      <vt:lpstr>Участие в соревнованиях</vt:lpstr>
      <vt:lpstr>Вокал</vt:lpstr>
      <vt:lpstr>Хореография</vt:lpstr>
      <vt:lpstr>НАШИ МЕРОПРИЯТИЯ</vt:lpstr>
      <vt:lpstr>НАШИ МЕРОПРИЯТИЯ</vt:lpstr>
      <vt:lpstr>НАШИ МЕРОПРИЯТИЯ</vt:lpstr>
      <vt:lpstr>НАШИ МЕРОПРИЯТИЯ</vt:lpstr>
      <vt:lpstr>НАШИ МЕРОПРИЯТИЯ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72</cp:revision>
  <dcterms:created xsi:type="dcterms:W3CDTF">2019-01-10T11:25:43Z</dcterms:created>
  <dcterms:modified xsi:type="dcterms:W3CDTF">2020-10-13T06:45:38Z</dcterms:modified>
</cp:coreProperties>
</file>